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399" r:id="rId5"/>
    <p:sldId id="404" r:id="rId6"/>
    <p:sldId id="406" r:id="rId7"/>
    <p:sldId id="407" r:id="rId8"/>
    <p:sldId id="410" r:id="rId9"/>
    <p:sldId id="414" r:id="rId10"/>
    <p:sldId id="419" r:id="rId11"/>
    <p:sldId id="428" r:id="rId12"/>
    <p:sldId id="422" r:id="rId13"/>
    <p:sldId id="424" r:id="rId14"/>
    <p:sldId id="42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C9AE1F-0A94-4152-36E8-D445067381FA}" name="Smith, Maegen C" initials="SMC" userId="S::SmithMC@state.gov::eea23fd8-6627-4c3a-be9c-fb905c5d5ae9" providerId="AD"/>
  <p188:author id="{F14D6829-8210-A231-0EA1-06C0021FA367}" name="Spencer, Natalie R" initials="SNR" userId="S::SpencerNR@state.gov::defbbdd4-1649-4d18-bea9-7ea6b8e03c5f" providerId="AD"/>
  <p188:author id="{1954D670-51CA-420D-9D50-D5CC59ED7CE7}" name="Nathan Trees" initials="NT" userId="S::ntrees@irex.org::1fd4160f-1d52-4ff0-af31-9f8982071f06" providerId="AD"/>
  <p188:author id="{AC646688-0EFD-0F9E-A903-009E8E8524AC}" name="Abbie Wade" initials="AW" userId="S::awade@irex.org::a480c715-04cc-4c16-aa5d-ce45171f94ae" providerId="AD"/>
  <p188:author id="{C7E17B90-24CE-45C8-3692-3E1BE1E6F403}" name="Meredith Lopez" initials="ML" userId="S::mlopez@irex.org::ae0cf201-b711-48ac-a109-43605941a36e" providerId="AD"/>
  <p188:author id="{0853F5D2-A923-DC42-69CC-C376023E01A1}" name="Omoladun Tyehimba" initials="OT" userId="S::otyehimba@irex.org::60d276d2-3ce4-4d5b-8a9f-4a4f93fe80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edith Lopez" initials="ML" lastIdx="21" clrIdx="0">
    <p:extLst>
      <p:ext uri="{19B8F6BF-5375-455C-9EA6-DF929625EA0E}">
        <p15:presenceInfo xmlns:p15="http://schemas.microsoft.com/office/powerpoint/2012/main" userId="S::mlopez@irex.org::ae0cf201-b711-48ac-a109-43605941a36e" providerId="AD"/>
      </p:ext>
    </p:extLst>
  </p:cmAuthor>
  <p:cmAuthor id="2" name="Sarah Boeving" initials="SB" lastIdx="9" clrIdx="1">
    <p:extLst>
      <p:ext uri="{19B8F6BF-5375-455C-9EA6-DF929625EA0E}">
        <p15:presenceInfo xmlns:p15="http://schemas.microsoft.com/office/powerpoint/2012/main" userId="S::sboeving@irex.org::c7c15c24-2b3e-456f-8ad8-1ab855fd2fcf" providerId="AD"/>
      </p:ext>
    </p:extLst>
  </p:cmAuthor>
  <p:cmAuthor id="3" name="Abbie Wade" initials="AW" lastIdx="6" clrIdx="2">
    <p:extLst>
      <p:ext uri="{19B8F6BF-5375-455C-9EA6-DF929625EA0E}">
        <p15:presenceInfo xmlns:p15="http://schemas.microsoft.com/office/powerpoint/2012/main" userId="S::awade@irex.org::a480c715-04cc-4c16-aa5d-ce45171f94ae" providerId="AD"/>
      </p:ext>
    </p:extLst>
  </p:cmAuthor>
  <p:cmAuthor id="4" name="Jessica Yonke" initials="JY" lastIdx="1" clrIdx="3">
    <p:extLst>
      <p:ext uri="{19B8F6BF-5375-455C-9EA6-DF929625EA0E}">
        <p15:presenceInfo xmlns:p15="http://schemas.microsoft.com/office/powerpoint/2012/main" userId="S::jyonke@irex.org::01d4c4ab-ab13-42f0-939b-45e034b1c9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B3D7D"/>
    <a:srgbClr val="EBF4FB"/>
    <a:srgbClr val="D2E7F7"/>
    <a:srgbClr val="23ADE4"/>
    <a:srgbClr val="FAB319"/>
    <a:srgbClr val="178FBF"/>
    <a:srgbClr val="D01847"/>
    <a:srgbClr val="43B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77677F-0E9A-40BF-8F88-3E2D91325BE9}" v="3" dt="2026-09-23T18:55:52.982"/>
    <p1510:client id="{7268B023-54AC-E520-C0EB-B1BB690BADB7}" v="3" dt="2026-09-22T19:04:08.661"/>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39"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480485-1B69-4CCB-A7E4-60595CBFB17B}"/>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845B83E-A05E-49AC-910D-A46B520F744D}"/>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232F8F0F-FCD3-4B72-A014-6336DE476897}" type="datetimeFigureOut">
              <a:rPr lang="en-US" smtClean="0"/>
              <a:t>9/23/2026</a:t>
            </a:fld>
            <a:endParaRPr lang="en-US"/>
          </a:p>
        </p:txBody>
      </p:sp>
      <p:sp>
        <p:nvSpPr>
          <p:cNvPr id="4" name="Footer Placeholder 3">
            <a:extLst>
              <a:ext uri="{FF2B5EF4-FFF2-40B4-BE49-F238E27FC236}">
                <a16:creationId xmlns:a16="http://schemas.microsoft.com/office/drawing/2014/main" id="{C34DCEF1-77B9-47EE-8D08-9CFD5582BB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A7DB9BB-0BBB-495A-B33C-E0DB3D8E1D3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531E6-55D7-4DFD-BD5C-8CC7B13BD6C0}" type="slidenum">
              <a:rPr lang="en-US" smtClean="0"/>
              <a:t>‹#›</a:t>
            </a:fld>
            <a:endParaRPr lang="en-US"/>
          </a:p>
        </p:txBody>
      </p:sp>
    </p:spTree>
    <p:extLst>
      <p:ext uri="{BB962C8B-B14F-4D97-AF65-F5344CB8AC3E}">
        <p14:creationId xmlns:p14="http://schemas.microsoft.com/office/powerpoint/2010/main" val="1855998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C5E4CEE7-8F82-B14C-9615-12DC48EE3858}"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3D22C-4395-7945-A740-D42F8739E741}" type="slidenum">
              <a:rPr lang="en-US" smtClean="0"/>
              <a:t>‹#›</a:t>
            </a:fld>
            <a:endParaRPr lang="en-US"/>
          </a:p>
        </p:txBody>
      </p:sp>
    </p:spTree>
    <p:extLst>
      <p:ext uri="{BB962C8B-B14F-4D97-AF65-F5344CB8AC3E}">
        <p14:creationId xmlns:p14="http://schemas.microsoft.com/office/powerpoint/2010/main" val="2980157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E3D22C-4395-7945-A740-D42F8739E741}" type="slidenum">
              <a:rPr lang="en-US" smtClean="0"/>
              <a:t>1</a:t>
            </a:fld>
            <a:endParaRPr lang="en-US"/>
          </a:p>
        </p:txBody>
      </p:sp>
    </p:spTree>
    <p:extLst>
      <p:ext uri="{BB962C8B-B14F-4D97-AF65-F5344CB8AC3E}">
        <p14:creationId xmlns:p14="http://schemas.microsoft.com/office/powerpoint/2010/main" val="115793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Presenter</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Mandela Washington Fellowship is the exchange program of the Young African Leaders Initiative. Since 2014, the Fellowship has brought nearly 7,800 young African leaders to the United States for academic coursework, professional site visits, and structured networking.</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In summer 2027, the Fellowship will bring up to 550 young leaders to the United States for a comprehensive, executive-style program to build their skills.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Fellows also develop professional connections with Americans and join a network of Fellowship alumni across Sub-Saharan Africa.</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There is no fee to apply for or participate in the Mandela Washington Fellowship.</a:t>
            </a:r>
          </a:p>
          <a:p>
            <a:pPr>
              <a:defRPr/>
            </a:pPr>
            <a:endParaRPr lang="en-US" dirty="0">
              <a:solidFill>
                <a:schemeClr val="tx1"/>
              </a:solidFill>
              <a:cs typeface="Calibri"/>
            </a:endParaRPr>
          </a:p>
        </p:txBody>
      </p:sp>
      <p:sp>
        <p:nvSpPr>
          <p:cNvPr id="4" name="Slide Number Placeholder 3"/>
          <p:cNvSpPr>
            <a:spLocks noGrp="1"/>
          </p:cNvSpPr>
          <p:nvPr>
            <p:ph type="sldNum" sz="quarter" idx="5"/>
          </p:nvPr>
        </p:nvSpPr>
        <p:spPr/>
        <p:txBody>
          <a:bodyPr/>
          <a:lstStyle/>
          <a:p>
            <a:fld id="{36E3D22C-4395-7945-A740-D42F8739E741}" type="slidenum">
              <a:rPr lang="en-US" smtClean="0"/>
              <a:t>2</a:t>
            </a:fld>
            <a:endParaRPr lang="en-US"/>
          </a:p>
        </p:txBody>
      </p:sp>
    </p:spTree>
    <p:extLst>
      <p:ext uri="{BB962C8B-B14F-4D97-AF65-F5344CB8AC3E}">
        <p14:creationId xmlns:p14="http://schemas.microsoft.com/office/powerpoint/2010/main" val="1350320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Presenter:</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Fellows will be placed in groups of </a:t>
            </a:r>
            <a:r>
              <a:rPr lang="en-US" sz="1200" i="0" kern="1200" dirty="0">
                <a:solidFill>
                  <a:schemeClr val="tx1"/>
                </a:solidFill>
                <a:effectLst/>
                <a:latin typeface="+mn-lt"/>
                <a:ea typeface="+mn-ea"/>
                <a:cs typeface="+mn-cs"/>
              </a:rPr>
              <a:t>approximately </a:t>
            </a:r>
            <a:r>
              <a:rPr lang="en-US" sz="1200" b="0" i="0" kern="1200" dirty="0">
                <a:solidFill>
                  <a:schemeClr val="tx1"/>
                </a:solidFill>
                <a:effectLst/>
                <a:latin typeface="+mn-lt"/>
                <a:ea typeface="+mn-ea"/>
                <a:cs typeface="+mn-cs"/>
              </a:rPr>
              <a:t>25 at institutions across the United States.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Institute faculty and local experts will deliver interactive and practical academic content. The institute model connects academic sessions with the Operating in American Markets curriculum, professional site visits, facilitated networking, cultural exchange activities, and a Field Experience. </a:t>
            </a:r>
          </a:p>
          <a:p>
            <a:pPr fontAlgn="t"/>
            <a:endParaRPr lang="en-US"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Field Experience:</a:t>
            </a:r>
            <a:r>
              <a:rPr lang="en-US" sz="1200" b="0" i="0" kern="1200" dirty="0">
                <a:solidFill>
                  <a:schemeClr val="tx1"/>
                </a:solidFill>
                <a:effectLst/>
                <a:latin typeface="+mn-lt"/>
                <a:ea typeface="+mn-ea"/>
                <a:cs typeface="+mn-cs"/>
              </a:rPr>
              <a:t> A track-specific, off-campus learning experience that connects Fellows with American professionals, organizations, and industries through immersive activities designed to build practical knowledge and professional networks.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Each institute will offer a different combination of sessions and activities based on its track, location, and local expertise.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institutes are intensive, and Fellows are expected to participate fully in all required programming</a:t>
            </a:r>
          </a:p>
        </p:txBody>
      </p:sp>
      <p:sp>
        <p:nvSpPr>
          <p:cNvPr id="4" name="Slide Number Placeholder 3"/>
          <p:cNvSpPr>
            <a:spLocks noGrp="1"/>
          </p:cNvSpPr>
          <p:nvPr>
            <p:ph type="sldNum" sz="quarter" idx="5"/>
          </p:nvPr>
        </p:nvSpPr>
        <p:spPr/>
        <p:txBody>
          <a:bodyPr/>
          <a:lstStyle/>
          <a:p>
            <a:fld id="{36E3D22C-4395-7945-A740-D42F8739E741}" type="slidenum">
              <a:rPr lang="en-US" smtClean="0"/>
              <a:t>3</a:t>
            </a:fld>
            <a:endParaRPr lang="en-US"/>
          </a:p>
        </p:txBody>
      </p:sp>
    </p:spTree>
    <p:extLst>
      <p:ext uri="{BB962C8B-B14F-4D97-AF65-F5344CB8AC3E}">
        <p14:creationId xmlns:p14="http://schemas.microsoft.com/office/powerpoint/2010/main" val="637939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Presenter:</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2027 Fellowship features three institute tracks: </a:t>
            </a:r>
            <a:r>
              <a:rPr lang="en-US" sz="1200" b="1" i="0" kern="1200" dirty="0">
                <a:solidFill>
                  <a:schemeClr val="tx1"/>
                </a:solidFill>
                <a:effectLst/>
                <a:latin typeface="+mn-lt"/>
                <a:ea typeface="+mn-ea"/>
                <a:cs typeface="+mn-cs"/>
              </a:rPr>
              <a:t>Business and Trade, Emerging Technologies, and Governance and Security</a:t>
            </a:r>
            <a:r>
              <a:rPr lang="en-US" sz="1200" b="0" i="0" kern="1200" dirty="0">
                <a:solidFill>
                  <a:schemeClr val="tx1"/>
                </a:solidFill>
                <a:effectLst/>
                <a:latin typeface="+mn-lt"/>
                <a:ea typeface="+mn-ea"/>
                <a:cs typeface="+mn-cs"/>
              </a:rPr>
              <a:t>.</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Business and Trade</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Business and Trade track is intended for professionals and officials working in business, trade, economic development, or other commercial and market-driven sectors. The track will examine U.S. business operations, investment, trade, and supply chains, including applications related to critical minerals, public-private partnerships, and technology and artificial intelligence in business. Fellows will also engage with U.S. business leaders and entrepreneurs.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Emerging Technologies</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Emerging Technologies track is intended for professionals working in areas such as information technology, artificial intelligence, data science, engineering, agricultural technology, biotechnology, or robotics. The track will explore U.S. leadership in advanced technologies and their applications in sectors such as public health, mining, agriculture, education, and cybersecurity. Fellows will also connect with American technology experts and innovators.</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Governance and Security</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Governance and Security track is intended for government officials, civil servants, legal professionals, policymakers, and leaders working in governance, the rule of law, community safety, conflict prevention, cybersecurity, crisis management, or civil society. The track will examine U.S. systems that support safety, strong institutions, and the rule of law, with applications in policymaking, border management, conflict resolution, and health security. Fellows will also engage with policymakers and legal experts.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Candidate strengths may span multiple tracks. Applicants will rank their preferences, and placement will be based on their individual strengths and the needs of the Fellowship cohort.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All three tracks will share a common curriculum focused on strengthening commercial partnerships with the United States. Fellows should not anticipate identifying funding or investment opportunities during the Fellowship</a:t>
            </a:r>
          </a:p>
          <a:p>
            <a:endParaRPr lang="en-US" dirty="0"/>
          </a:p>
        </p:txBody>
      </p:sp>
      <p:sp>
        <p:nvSpPr>
          <p:cNvPr id="4" name="Slide Number Placeholder 3"/>
          <p:cNvSpPr>
            <a:spLocks noGrp="1"/>
          </p:cNvSpPr>
          <p:nvPr>
            <p:ph type="sldNum" sz="quarter" idx="5"/>
          </p:nvPr>
        </p:nvSpPr>
        <p:spPr/>
        <p:txBody>
          <a:bodyPr/>
          <a:lstStyle/>
          <a:p>
            <a:fld id="{36E3D22C-4395-7945-A740-D42F8739E741}" type="slidenum">
              <a:rPr lang="en-US" smtClean="0"/>
              <a:t>4</a:t>
            </a:fld>
            <a:endParaRPr lang="en-US"/>
          </a:p>
        </p:txBody>
      </p:sp>
    </p:spTree>
    <p:extLst>
      <p:ext uri="{BB962C8B-B14F-4D97-AF65-F5344CB8AC3E}">
        <p14:creationId xmlns:p14="http://schemas.microsoft.com/office/powerpoint/2010/main" val="1750065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Presenter:</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Applicants may apply for the optional Professional Development Experience, or PDE. Applying for the PDE does not affect an applicant’s selection for the Fellowship.</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Immediately following the institutes, approximately 50 Fellows will participate in a four-week placement with a U.S. organization. PDE Fellows will contribute their skills while gaining practical experience with U.S. professionals.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After completing the Fellowship, alumni can continue building their skills and professional connections through ongoing professional development, networking, and collaboration opportunities.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Through Reciprocal Exchanges, eligible U.S. professionals may collaborate with Fellowship alumni on projects in Sub-Saharan Africa that build on connections developed through the Fellowship.</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Additional information about these opportunities is available on the Fellowship website.</a:t>
            </a:r>
          </a:p>
        </p:txBody>
      </p:sp>
      <p:sp>
        <p:nvSpPr>
          <p:cNvPr id="4" name="Slide Number Placeholder 3"/>
          <p:cNvSpPr>
            <a:spLocks noGrp="1"/>
          </p:cNvSpPr>
          <p:nvPr>
            <p:ph type="sldNum" sz="quarter" idx="5"/>
          </p:nvPr>
        </p:nvSpPr>
        <p:spPr/>
        <p:txBody>
          <a:bodyPr/>
          <a:lstStyle/>
          <a:p>
            <a:fld id="{36E3D22C-4395-7945-A740-D42F8739E741}" type="slidenum">
              <a:rPr lang="en-US" smtClean="0"/>
              <a:t>5</a:t>
            </a:fld>
            <a:endParaRPr lang="en-US"/>
          </a:p>
        </p:txBody>
      </p:sp>
    </p:spTree>
    <p:extLst>
      <p:ext uri="{BB962C8B-B14F-4D97-AF65-F5344CB8AC3E}">
        <p14:creationId xmlns:p14="http://schemas.microsoft.com/office/powerpoint/2010/main" val="639314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1" u="none" strike="noStrike" kern="1200" dirty="0">
                <a:solidFill>
                  <a:schemeClr val="tx1"/>
                </a:solidFill>
                <a:effectLst/>
                <a:latin typeface="+mn-lt"/>
                <a:ea typeface="+mn-ea"/>
                <a:cs typeface="+mn-cs"/>
              </a:rPr>
              <a:t>Presenter guidance: </a:t>
            </a:r>
            <a:r>
              <a:rPr lang="en-US" sz="1200" b="0" i="1" u="none" strike="noStrike" kern="1200" dirty="0">
                <a:solidFill>
                  <a:schemeClr val="tx1"/>
                </a:solidFill>
                <a:effectLst/>
                <a:latin typeface="+mn-lt"/>
                <a:ea typeface="+mn-ea"/>
                <a:cs typeface="+mn-cs"/>
              </a:rPr>
              <a:t>Presenters who are not U.S. Government personnel should not advise applicants on their individual visa eligibility. Applicants with questions about whether they are eligible to receive a J-1 visa should contact their local U.S. embassy or consulate.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1" i="1" u="none" strike="noStrike" kern="1200" dirty="0">
                <a:solidFill>
                  <a:schemeClr val="tx1"/>
                </a:solidFill>
                <a:effectLst/>
                <a:latin typeface="+mn-lt"/>
                <a:ea typeface="+mn-ea"/>
                <a:cs typeface="+mn-cs"/>
              </a:rPr>
              <a:t>Presenter note for alumni: </a:t>
            </a:r>
            <a:r>
              <a:rPr lang="en-US" sz="1200" b="0" i="1" u="none" strike="noStrike" kern="1200" dirty="0">
                <a:solidFill>
                  <a:schemeClr val="tx1"/>
                </a:solidFill>
                <a:effectLst/>
                <a:latin typeface="+mn-lt"/>
                <a:ea typeface="+mn-ea"/>
                <a:cs typeface="+mn-cs"/>
              </a:rPr>
              <a:t>Before conducting recruitment outreach, alumni should contact the Public Affairs Section at their local U.S. embassy or consulate </a:t>
            </a:r>
            <a:r>
              <a:rPr lang="en-US" sz="1200" b="0" i="1" u="none" strike="noStrike" kern="1200" dirty="0">
                <a:solidFill>
                  <a:srgbClr val="000000"/>
                </a:solidFill>
                <a:effectLst/>
                <a:latin typeface="+mn-lt"/>
                <a:ea typeface="+mn-ea"/>
                <a:cs typeface="+mn-cs"/>
              </a:rPr>
              <a:t>to confirm any country-specific considerations, </a:t>
            </a:r>
            <a:r>
              <a:rPr lang="en-US" sz="1200" b="0" i="1" u="none" strike="noStrike" kern="1200" dirty="0">
                <a:solidFill>
                  <a:schemeClr val="tx1"/>
                </a:solidFill>
                <a:effectLst/>
                <a:latin typeface="+mn-lt"/>
                <a:ea typeface="+mn-ea"/>
                <a:cs typeface="+mn-cs"/>
              </a:rPr>
              <a:t>including whether the embassy is actively recruiting for the 2027 Fellowship. Embassy staff can provide the most current guidance on recruitment priorities and approved outreach activities.</a:t>
            </a:r>
            <a:r>
              <a:rPr lang="en-US" sz="1200" b="0" i="0" kern="1200" dirty="0">
                <a:solidFill>
                  <a:schemeClr val="tx1"/>
                </a:solidFill>
                <a:effectLst/>
                <a:latin typeface="+mn-lt"/>
                <a:ea typeface="+mn-ea"/>
                <a:cs typeface="+mn-cs"/>
              </a:rPr>
              <a:t>​</a:t>
            </a:r>
            <a:endParaRPr lang="en-US" sz="1200" b="1" i="0" kern="1200" dirty="0">
              <a:solidFill>
                <a:schemeClr val="tx1"/>
              </a:solidFill>
              <a:effectLst/>
              <a:latin typeface="+mn-lt"/>
              <a:ea typeface="+mn-ea"/>
              <a:cs typeface="+mn-cs"/>
            </a:endParaRP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Presenter:</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There is no fee to apply for the Mandela Washington Fellowship. If selected, the Fellowship will cover program costs, including J-1 visa support, required international and domestic travel, housing and meals, and a limited accident and sickness benefit plan.</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Fellowship does not supplement Fellows’ salaries or cover personal expenses at home. Fellows are also responsible for medical expenses that are not covered by the limited benefit plan and baggage fees beyond the amount provided by the Fellowship.</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Fellowship is an intensive program. Fellows must be prepared to focus their full attention on required activities throughout the six-week Institute.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All Fellows participate on J-1 visas and must follow the applicable visa requirements, including returning home after the program.</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Applicants should review the full provisions and expectations on the Fellowship website before applying.</a:t>
            </a:r>
          </a:p>
          <a:p>
            <a:endParaRPr lang="en-US" dirty="0"/>
          </a:p>
        </p:txBody>
      </p:sp>
      <p:sp>
        <p:nvSpPr>
          <p:cNvPr id="4" name="Slide Number Placeholder 3"/>
          <p:cNvSpPr>
            <a:spLocks noGrp="1"/>
          </p:cNvSpPr>
          <p:nvPr>
            <p:ph type="sldNum" sz="quarter" idx="5"/>
          </p:nvPr>
        </p:nvSpPr>
        <p:spPr/>
        <p:txBody>
          <a:bodyPr/>
          <a:lstStyle/>
          <a:p>
            <a:fld id="{36E3D22C-4395-7945-A740-D42F8739E741}" type="slidenum">
              <a:rPr lang="en-US" smtClean="0"/>
              <a:t>6</a:t>
            </a:fld>
            <a:endParaRPr lang="en-US"/>
          </a:p>
        </p:txBody>
      </p:sp>
    </p:spTree>
    <p:extLst>
      <p:ext uri="{BB962C8B-B14F-4D97-AF65-F5344CB8AC3E}">
        <p14:creationId xmlns:p14="http://schemas.microsoft.com/office/powerpoint/2010/main" val="11549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Presenter:</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Mandela Washington Fellowship is open to young African leaders who meet all technical eligibility requirements.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Applicants must be citizens and residents of an eligible Sub-Saharan African country. Applicants generally must be between the ages of 25 and 35 when they submit the application, although exceptional applicants ages 21 to 24 may be considered.</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Applicants must also be proficient in English, be eligible to receive a J-1 visa, and meet the additional eligibility requirements listed on the Fellowship website.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Applicants with disabilities are encouraged to apply. Reasonable accommodation will be provided for Fellows with disabilities. More information for applicants with disabilities is available on the Fellowship website.</a:t>
            </a:r>
            <a:r>
              <a:rPr lang="en-US" sz="1200" b="0" i="0" kern="1200" dirty="0">
                <a:solidFill>
                  <a:schemeClr val="tx1"/>
                </a:solidFill>
                <a:effectLst/>
                <a:latin typeface="+mn-lt"/>
                <a:ea typeface="+mn-ea"/>
                <a:cs typeface="+mn-cs"/>
              </a:rPr>
              <a:t>​</a:t>
            </a:r>
          </a:p>
          <a:p>
            <a:pPr fontAlgn="t"/>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6E3D22C-4395-7945-A740-D42F8739E741}" type="slidenum">
              <a:rPr lang="en-US" smtClean="0"/>
              <a:t>7</a:t>
            </a:fld>
            <a:endParaRPr lang="en-US"/>
          </a:p>
        </p:txBody>
      </p:sp>
    </p:spTree>
    <p:extLst>
      <p:ext uri="{BB962C8B-B14F-4D97-AF65-F5344CB8AC3E}">
        <p14:creationId xmlns:p14="http://schemas.microsoft.com/office/powerpoint/2010/main" val="854655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541E5-4E11-F1FA-A29E-73765456E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D78F25-0305-18B3-DD6A-82261CC9D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F5EED-E400-AE4D-FDB8-79953E436CD8}"/>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Presenter:</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selection process is a merit-based open competition. Meeting the technical eligibility requirements does not guarantee selection.</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Strong applicants demonstrate accomplishment in </a:t>
            </a:r>
            <a:r>
              <a:rPr lang="en-US" sz="1200" b="0" i="0" u="none" strike="noStrike" kern="1200" dirty="0">
                <a:solidFill>
                  <a:schemeClr val="tx1"/>
                </a:solidFill>
                <a:effectLst/>
                <a:latin typeface="+mn-lt"/>
                <a:ea typeface="+mn-ea"/>
                <a:cs typeface="+mn-cs"/>
              </a:rPr>
              <a:t>business, trade, emerging technologies, governance, or security</a:t>
            </a:r>
            <a:r>
              <a:rPr lang="en-US" sz="1200" b="0" i="0" kern="1200" dirty="0">
                <a:solidFill>
                  <a:schemeClr val="tx1"/>
                </a:solidFill>
                <a:effectLst/>
                <a:latin typeface="+mn-lt"/>
                <a:ea typeface="+mn-ea"/>
                <a:cs typeface="+mn-cs"/>
              </a:rPr>
              <a:t>. Their experience should align clearly with one of these sectors.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Competitive applicants are interested in building lasting relationships with U.S. organizations and businesses. They should also be able to collaborate, communicate, and adapt in different environments.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Applicants should demonstrate a commitment to return to Sub-Saharan Africa after the Fellowship and apply what they have learned in service to their communities.</a:t>
            </a:r>
          </a:p>
        </p:txBody>
      </p:sp>
      <p:sp>
        <p:nvSpPr>
          <p:cNvPr id="4" name="Slide Number Placeholder 3">
            <a:extLst>
              <a:ext uri="{FF2B5EF4-FFF2-40B4-BE49-F238E27FC236}">
                <a16:creationId xmlns:a16="http://schemas.microsoft.com/office/drawing/2014/main" id="{BE844479-804E-336C-AEA3-0C94E093055E}"/>
              </a:ext>
            </a:extLst>
          </p:cNvPr>
          <p:cNvSpPr>
            <a:spLocks noGrp="1"/>
          </p:cNvSpPr>
          <p:nvPr>
            <p:ph type="sldNum" sz="quarter" idx="5"/>
          </p:nvPr>
        </p:nvSpPr>
        <p:spPr/>
        <p:txBody>
          <a:bodyPr/>
          <a:lstStyle/>
          <a:p>
            <a:fld id="{36E3D22C-4395-7945-A740-D42F8739E741}" type="slidenum">
              <a:rPr lang="en-US" smtClean="0"/>
              <a:t>8</a:t>
            </a:fld>
            <a:endParaRPr lang="en-US"/>
          </a:p>
        </p:txBody>
      </p:sp>
    </p:spTree>
    <p:extLst>
      <p:ext uri="{BB962C8B-B14F-4D97-AF65-F5344CB8AC3E}">
        <p14:creationId xmlns:p14="http://schemas.microsoft.com/office/powerpoint/2010/main" val="1837923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Presenter: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Fellowship application is completed online. Applicants should begin by reviewing the instructions and confirming that they meet all eligibility requirements.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Allow enough time to complete the application carefully. Applicants can save their progress and return to the application before submitting it.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Use specific examples from your professional and community experience to demonstrate how you meet the selection criteria. Clearly explain your impact, goals, and connection to your preferred track.</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All application responses must reflect the applicant’s own experience, words, and ideas. Plagiarism is strictly prohibited and may result in disqualification.</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Review the application carefully before submitting it. Applicants will not be able to make changes after final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6E3D22C-4395-7945-A740-D42F8739E741}" type="slidenum">
              <a:rPr lang="en-US" smtClean="0"/>
              <a:t>9</a:t>
            </a:fld>
            <a:endParaRPr lang="en-US"/>
          </a:p>
        </p:txBody>
      </p:sp>
    </p:spTree>
    <p:extLst>
      <p:ext uri="{BB962C8B-B14F-4D97-AF65-F5344CB8AC3E}">
        <p14:creationId xmlns:p14="http://schemas.microsoft.com/office/powerpoint/2010/main" val="4063913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Presenter: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application opens on</a:t>
            </a:r>
            <a:r>
              <a:rPr lang="en-US"/>
              <a:t> September</a:t>
            </a:r>
            <a:r>
              <a:rPr lang="en-US" sz="1200" b="0" i="0" kern="1200">
                <a:solidFill>
                  <a:schemeClr val="tx1"/>
                </a:solidFill>
                <a:effectLst/>
                <a:latin typeface="+mn-lt"/>
                <a:ea typeface="+mn-ea"/>
                <a:cs typeface="+mn-cs"/>
              </a:rPr>
              <a:t> </a:t>
            </a:r>
            <a:r>
              <a:rPr lang="en-US"/>
              <a:t>22 </a:t>
            </a:r>
            <a:r>
              <a:rPr lang="en-US" sz="1200" b="0" i="0" kern="1200">
                <a:solidFill>
                  <a:schemeClr val="tx1"/>
                </a:solidFill>
                <a:effectLst/>
                <a:latin typeface="+mn-lt"/>
                <a:ea typeface="+mn-ea"/>
                <a:cs typeface="+mn-cs"/>
              </a:rPr>
              <a:t>and closes on </a:t>
            </a:r>
            <a:r>
              <a:rPr lang="en-US"/>
              <a:t>October 13.</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After the application deadline, eligible applications will be reviewed. Semifinalists will be interviewed by the U.S. embassy or consulate in their country.</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Applicants will be notified of their status in March 2027. Selected Finalists will then complete visa processing and attend required pre-departure activities before the Fellowship begins in summer 2027.</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Applicants should visit the Fellowship website for the complete application instructions, eligibility requirements, application tips, and current timeline.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For questions about the recruitment and selection process, applicants may also contact the local U.S. embassy representative listed on this slide.</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Posts:</a:t>
            </a:r>
            <a:r>
              <a:rPr lang="en-US" sz="1200" b="0" i="0" kern="1200">
                <a:solidFill>
                  <a:schemeClr val="tx1"/>
                </a:solidFill>
                <a:effectLst/>
                <a:latin typeface="+mn-lt"/>
                <a:ea typeface="+mn-ea"/>
                <a:cs typeface="+mn-cs"/>
              </a:rPr>
              <a:t> Please insert your local contact information before presenting.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6E3D22C-4395-7945-A740-D42F8739E741}" type="slidenum">
              <a:rPr lang="en-US" smtClean="0"/>
              <a:t>10</a:t>
            </a:fld>
            <a:endParaRPr lang="en-US"/>
          </a:p>
        </p:txBody>
      </p:sp>
    </p:spTree>
    <p:extLst>
      <p:ext uri="{BB962C8B-B14F-4D97-AF65-F5344CB8AC3E}">
        <p14:creationId xmlns:p14="http://schemas.microsoft.com/office/powerpoint/2010/main" val="453041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Presenter: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Thank you for your interest in the 2027 Mandela Washington Fellowship. We welcome your questions.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For complete application information and the most current guidance, please visit the Fellowship website.</a:t>
            </a:r>
          </a:p>
          <a:p>
            <a:endParaRPr lang="en-US"/>
          </a:p>
          <a:p>
            <a:endParaRPr lang="en-US"/>
          </a:p>
        </p:txBody>
      </p:sp>
      <p:sp>
        <p:nvSpPr>
          <p:cNvPr id="4" name="Slide Number Placeholder 3"/>
          <p:cNvSpPr>
            <a:spLocks noGrp="1"/>
          </p:cNvSpPr>
          <p:nvPr>
            <p:ph type="sldNum" sz="quarter" idx="5"/>
          </p:nvPr>
        </p:nvSpPr>
        <p:spPr/>
        <p:txBody>
          <a:bodyPr/>
          <a:lstStyle/>
          <a:p>
            <a:fld id="{36E3D22C-4395-7945-A740-D42F8739E741}" type="slidenum">
              <a:rPr lang="en-US" smtClean="0"/>
              <a:t>11</a:t>
            </a:fld>
            <a:endParaRPr lang="en-US"/>
          </a:p>
        </p:txBody>
      </p:sp>
    </p:spTree>
    <p:extLst>
      <p:ext uri="{BB962C8B-B14F-4D97-AF65-F5344CB8AC3E}">
        <p14:creationId xmlns:p14="http://schemas.microsoft.com/office/powerpoint/2010/main" val="2052274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D1127A6-75DF-4F54-A3A3-673506568117}"/>
              </a:ext>
              <a:ext uri="{C183D7F6-B498-43B3-948B-1728B52AA6E4}">
                <adec:decorative xmlns:adec="http://schemas.microsoft.com/office/drawing/2017/decorative" val="1"/>
              </a:ext>
            </a:extLst>
          </p:cNvPr>
          <p:cNvPicPr>
            <a:picLocks noChangeAspect="1"/>
          </p:cNvPicPr>
          <p:nvPr userDrawn="1"/>
        </p:nvPicPr>
        <p:blipFill rotWithShape="1">
          <a:blip r:embed="rId2"/>
          <a:srcRect l="2402" t="13831" r="4314" b="24798"/>
          <a:stretch/>
        </p:blipFill>
        <p:spPr>
          <a:xfrm>
            <a:off x="0" y="0"/>
            <a:ext cx="12192000" cy="5312664"/>
          </a:xfrm>
          <a:prstGeom prst="rect">
            <a:avLst/>
          </a:prstGeom>
        </p:spPr>
      </p:pic>
      <p:sp>
        <p:nvSpPr>
          <p:cNvPr id="8" name="Rectangle 7">
            <a:extLst>
              <a:ext uri="{FF2B5EF4-FFF2-40B4-BE49-F238E27FC236}">
                <a16:creationId xmlns:a16="http://schemas.microsoft.com/office/drawing/2014/main" id="{F4BAC6FC-8469-4660-8DEF-DA0BA430A512}"/>
              </a:ext>
              <a:ext uri="{C183D7F6-B498-43B3-948B-1728B52AA6E4}">
                <adec:decorative xmlns:adec="http://schemas.microsoft.com/office/drawing/2017/decorative" val="1"/>
              </a:ext>
            </a:extLst>
          </p:cNvPr>
          <p:cNvSpPr/>
          <p:nvPr userDrawn="1"/>
        </p:nvSpPr>
        <p:spPr>
          <a:xfrm>
            <a:off x="-2196" y="0"/>
            <a:ext cx="12194196" cy="5312664"/>
          </a:xfrm>
          <a:prstGeom prst="rect">
            <a:avLst/>
          </a:prstGeom>
          <a:solidFill>
            <a:srgbClr val="1B3D7D">
              <a:alpha val="8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ndParaRPr>
          </a:p>
        </p:txBody>
      </p:sp>
      <p:sp>
        <p:nvSpPr>
          <p:cNvPr id="2" name="Title 1">
            <a:extLst>
              <a:ext uri="{FF2B5EF4-FFF2-40B4-BE49-F238E27FC236}">
                <a16:creationId xmlns:a16="http://schemas.microsoft.com/office/drawing/2014/main" id="{0F0BAD41-F20A-1748-97D4-8E527EF5B7A4}"/>
              </a:ext>
            </a:extLst>
          </p:cNvPr>
          <p:cNvSpPr>
            <a:spLocks noGrp="1"/>
          </p:cNvSpPr>
          <p:nvPr>
            <p:ph type="ctrTitle"/>
          </p:nvPr>
        </p:nvSpPr>
        <p:spPr>
          <a:xfrm>
            <a:off x="232755" y="1971856"/>
            <a:ext cx="11679381" cy="2387600"/>
          </a:xfrm>
        </p:spPr>
        <p:txBody>
          <a:bodyPr anchor="b"/>
          <a:lstStyle>
            <a:lvl1pPr algn="l">
              <a:defRPr sz="6000">
                <a:solidFill>
                  <a:schemeClr val="bg1"/>
                </a:solidFill>
                <a:latin typeface="Source Sans Pro" panose="020B05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68C9C58-6772-714D-8E7F-7F1FF2770865}"/>
              </a:ext>
            </a:extLst>
          </p:cNvPr>
          <p:cNvSpPr>
            <a:spLocks noGrp="1"/>
          </p:cNvSpPr>
          <p:nvPr>
            <p:ph type="subTitle" idx="1"/>
          </p:nvPr>
        </p:nvSpPr>
        <p:spPr>
          <a:xfrm>
            <a:off x="232756" y="4538749"/>
            <a:ext cx="11679382" cy="604933"/>
          </a:xfrm>
        </p:spPr>
        <p:txBody>
          <a:bodyPr/>
          <a:lstStyle>
            <a:lvl1pPr marL="0" indent="0" algn="l">
              <a:buNone/>
              <a:defRPr sz="400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1E3D3A93-3740-4740-BFCA-F747B4D67BCE}"/>
              </a:ext>
              <a:ext uri="{C183D7F6-B498-43B3-948B-1728B52AA6E4}">
                <adec:decorative xmlns:adec="http://schemas.microsoft.com/office/drawing/2017/decorative" val="1"/>
              </a:ext>
            </a:extLst>
          </p:cNvPr>
          <p:cNvSpPr/>
          <p:nvPr userDrawn="1"/>
        </p:nvSpPr>
        <p:spPr>
          <a:xfrm>
            <a:off x="0" y="6617864"/>
            <a:ext cx="12192000" cy="240136"/>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11EE21-2A77-4827-AF60-A3009EA4A255}"/>
              </a:ext>
              <a:ext uri="{C183D7F6-B498-43B3-948B-1728B52AA6E4}">
                <adec:decorative xmlns:adec="http://schemas.microsoft.com/office/drawing/2017/decorative" val="1"/>
              </a:ext>
            </a:extLst>
          </p:cNvPr>
          <p:cNvSpPr/>
          <p:nvPr userDrawn="1"/>
        </p:nvSpPr>
        <p:spPr>
          <a:xfrm>
            <a:off x="0" y="6528669"/>
            <a:ext cx="12192000" cy="98557"/>
          </a:xfrm>
          <a:prstGeom prst="rect">
            <a:avLst/>
          </a:prstGeom>
          <a:solidFill>
            <a:srgbClr val="FAB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3349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 Funders Implementers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A9A27-AC33-5B6E-9574-A8D213415FBD}"/>
              </a:ext>
            </a:extLst>
          </p:cNvPr>
          <p:cNvPicPr>
            <a:picLocks noChangeAspect="1"/>
          </p:cNvPicPr>
          <p:nvPr userDrawn="1"/>
        </p:nvPicPr>
        <p:blipFill>
          <a:blip r:embed="rId2">
            <a:extLst>
              <a:ext uri="{28A0092B-C50C-407E-A947-70E740481C1C}">
                <a14:useLocalDpi xmlns:a14="http://schemas.microsoft.com/office/drawing/2010/main" val="0"/>
              </a:ext>
            </a:extLst>
          </a:blip>
          <a:srcRect t="17372" b="17372"/>
          <a:stretch/>
        </p:blipFill>
        <p:spPr>
          <a:xfrm>
            <a:off x="0" y="-19932"/>
            <a:ext cx="12192000" cy="5312664"/>
          </a:xfrm>
          <a:prstGeom prst="rect">
            <a:avLst/>
          </a:prstGeom>
        </p:spPr>
      </p:pic>
      <p:sp>
        <p:nvSpPr>
          <p:cNvPr id="8" name="Rectangle 7">
            <a:extLst>
              <a:ext uri="{FF2B5EF4-FFF2-40B4-BE49-F238E27FC236}">
                <a16:creationId xmlns:a16="http://schemas.microsoft.com/office/drawing/2014/main" id="{F4BAC6FC-8469-4660-8DEF-DA0BA430A512}"/>
              </a:ext>
              <a:ext uri="{C183D7F6-B498-43B3-948B-1728B52AA6E4}">
                <adec:decorative xmlns:adec="http://schemas.microsoft.com/office/drawing/2017/decorative" val="1"/>
              </a:ext>
            </a:extLst>
          </p:cNvPr>
          <p:cNvSpPr/>
          <p:nvPr userDrawn="1"/>
        </p:nvSpPr>
        <p:spPr>
          <a:xfrm>
            <a:off x="-2196" y="-19932"/>
            <a:ext cx="12194196" cy="5312664"/>
          </a:xfrm>
          <a:prstGeom prst="rect">
            <a:avLst/>
          </a:prstGeom>
          <a:solidFill>
            <a:srgbClr val="1B3D7D">
              <a:alpha val="8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ndParaRPr>
          </a:p>
        </p:txBody>
      </p:sp>
      <p:sp>
        <p:nvSpPr>
          <p:cNvPr id="2" name="Title 1">
            <a:extLst>
              <a:ext uri="{FF2B5EF4-FFF2-40B4-BE49-F238E27FC236}">
                <a16:creationId xmlns:a16="http://schemas.microsoft.com/office/drawing/2014/main" id="{0F0BAD41-F20A-1748-97D4-8E527EF5B7A4}"/>
              </a:ext>
            </a:extLst>
          </p:cNvPr>
          <p:cNvSpPr>
            <a:spLocks noGrp="1"/>
          </p:cNvSpPr>
          <p:nvPr>
            <p:ph type="ctrTitle"/>
          </p:nvPr>
        </p:nvSpPr>
        <p:spPr>
          <a:xfrm>
            <a:off x="232755" y="1971856"/>
            <a:ext cx="11679381" cy="2387600"/>
          </a:xfrm>
        </p:spPr>
        <p:txBody>
          <a:bodyPr anchor="b"/>
          <a:lstStyle>
            <a:lvl1pPr algn="l">
              <a:defRPr sz="6000">
                <a:solidFill>
                  <a:schemeClr val="bg1"/>
                </a:solidFill>
                <a:latin typeface="Source Sans Pro" panose="020B05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68C9C58-6772-714D-8E7F-7F1FF2770865}"/>
              </a:ext>
            </a:extLst>
          </p:cNvPr>
          <p:cNvSpPr>
            <a:spLocks noGrp="1"/>
          </p:cNvSpPr>
          <p:nvPr>
            <p:ph type="subTitle" idx="1"/>
          </p:nvPr>
        </p:nvSpPr>
        <p:spPr>
          <a:xfrm>
            <a:off x="232756" y="4538749"/>
            <a:ext cx="11679382" cy="604933"/>
          </a:xfrm>
        </p:spPr>
        <p:txBody>
          <a:bodyPr/>
          <a:lstStyle>
            <a:lvl1pPr marL="0" indent="0" algn="l">
              <a:buNone/>
              <a:defRPr sz="400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1E3D3A93-3740-4740-BFCA-F747B4D67BCE}"/>
              </a:ext>
              <a:ext uri="{C183D7F6-B498-43B3-948B-1728B52AA6E4}">
                <adec:decorative xmlns:adec="http://schemas.microsoft.com/office/drawing/2017/decorative" val="1"/>
              </a:ext>
            </a:extLst>
          </p:cNvPr>
          <p:cNvSpPr/>
          <p:nvPr userDrawn="1"/>
        </p:nvSpPr>
        <p:spPr>
          <a:xfrm>
            <a:off x="0" y="6617864"/>
            <a:ext cx="12192000" cy="240136"/>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11EE21-2A77-4827-AF60-A3009EA4A255}"/>
              </a:ext>
              <a:ext uri="{C183D7F6-B498-43B3-948B-1728B52AA6E4}">
                <adec:decorative xmlns:adec="http://schemas.microsoft.com/office/drawing/2017/decorative" val="1"/>
              </a:ext>
            </a:extLst>
          </p:cNvPr>
          <p:cNvSpPr/>
          <p:nvPr userDrawn="1"/>
        </p:nvSpPr>
        <p:spPr>
          <a:xfrm>
            <a:off x="0" y="6528669"/>
            <a:ext cx="12192000" cy="98557"/>
          </a:xfrm>
          <a:prstGeom prst="rect">
            <a:avLst/>
          </a:prstGeom>
          <a:solidFill>
            <a:srgbClr val="FAB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U.S. flag, U.S. Department of State seal, Fellowship logo, IREX logo">
            <a:extLst>
              <a:ext uri="{FF2B5EF4-FFF2-40B4-BE49-F238E27FC236}">
                <a16:creationId xmlns:a16="http://schemas.microsoft.com/office/drawing/2014/main" id="{33D95ABE-1C16-4F4F-9F2A-67888EEEEFE6}"/>
              </a:ext>
            </a:extLst>
          </p:cNvPr>
          <p:cNvGrpSpPr/>
          <p:nvPr userDrawn="1"/>
        </p:nvGrpSpPr>
        <p:grpSpPr>
          <a:xfrm>
            <a:off x="3149687" y="5577551"/>
            <a:ext cx="4250031" cy="704352"/>
            <a:chOff x="1761998" y="5609062"/>
            <a:chExt cx="4250031" cy="704352"/>
          </a:xfrm>
        </p:grpSpPr>
        <p:pic>
          <p:nvPicPr>
            <p:cNvPr id="11" name="Picture 10" descr="US Department of State seal">
              <a:extLst>
                <a:ext uri="{FF2B5EF4-FFF2-40B4-BE49-F238E27FC236}">
                  <a16:creationId xmlns:a16="http://schemas.microsoft.com/office/drawing/2014/main" id="{EB2D623E-2609-4297-8A9F-E265BB6595FA}"/>
                </a:ext>
              </a:extLst>
            </p:cNvPr>
            <p:cNvPicPr>
              <a:picLocks noChangeAspect="1"/>
            </p:cNvPicPr>
            <p:nvPr/>
          </p:nvPicPr>
          <p:blipFill>
            <a:blip r:embed="rId3"/>
            <a:stretch>
              <a:fillRect/>
            </a:stretch>
          </p:blipFill>
          <p:spPr>
            <a:xfrm>
              <a:off x="3081233" y="5609062"/>
              <a:ext cx="703409" cy="704352"/>
            </a:xfrm>
            <a:prstGeom prst="rect">
              <a:avLst/>
            </a:prstGeom>
          </p:spPr>
        </p:pic>
        <p:pic>
          <p:nvPicPr>
            <p:cNvPr id="12" name="Picture 11" descr="US flag">
              <a:extLst>
                <a:ext uri="{FF2B5EF4-FFF2-40B4-BE49-F238E27FC236}">
                  <a16:creationId xmlns:a16="http://schemas.microsoft.com/office/drawing/2014/main" id="{BAB47C05-47FD-47CD-9562-B6D18BFC0DB9}"/>
                </a:ext>
              </a:extLst>
            </p:cNvPr>
            <p:cNvPicPr>
              <a:picLocks noChangeAspect="1"/>
            </p:cNvPicPr>
            <p:nvPr/>
          </p:nvPicPr>
          <p:blipFill>
            <a:blip r:embed="rId4"/>
            <a:stretch>
              <a:fillRect/>
            </a:stretch>
          </p:blipFill>
          <p:spPr>
            <a:xfrm>
              <a:off x="1761998" y="5714131"/>
              <a:ext cx="941914" cy="494214"/>
            </a:xfrm>
            <a:prstGeom prst="rect">
              <a:avLst/>
            </a:prstGeom>
          </p:spPr>
        </p:pic>
        <p:pic>
          <p:nvPicPr>
            <p:cNvPr id="14" name="Picture 13" descr="Fellowship logo">
              <a:extLst>
                <a:ext uri="{FF2B5EF4-FFF2-40B4-BE49-F238E27FC236}">
                  <a16:creationId xmlns:a16="http://schemas.microsoft.com/office/drawing/2014/main" id="{F63A976E-31BA-40B0-81CC-10338AB6FD14}"/>
                </a:ext>
              </a:extLst>
            </p:cNvPr>
            <p:cNvPicPr>
              <a:picLocks noChangeAspect="1"/>
            </p:cNvPicPr>
            <p:nvPr/>
          </p:nvPicPr>
          <p:blipFill rotWithShape="1">
            <a:blip r:embed="rId5"/>
            <a:srcRect l="2340" t="5343" r="2017" b="2088"/>
            <a:stretch/>
          </p:blipFill>
          <p:spPr>
            <a:xfrm>
              <a:off x="4161963" y="5621025"/>
              <a:ext cx="1850066" cy="680426"/>
            </a:xfrm>
            <a:prstGeom prst="rect">
              <a:avLst/>
            </a:prstGeom>
          </p:spPr>
        </p:pic>
      </p:grpSp>
      <p:pic>
        <p:nvPicPr>
          <p:cNvPr id="6" name="Picture 5">
            <a:extLst>
              <a:ext uri="{FF2B5EF4-FFF2-40B4-BE49-F238E27FC236}">
                <a16:creationId xmlns:a16="http://schemas.microsoft.com/office/drawing/2014/main" id="{9CEAA4D1-51D4-7751-8D45-E86CF84DC43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741323" y="5644567"/>
            <a:ext cx="1429528" cy="577639"/>
          </a:xfrm>
          <a:prstGeom prst="rect">
            <a:avLst/>
          </a:prstGeom>
        </p:spPr>
      </p:pic>
    </p:spTree>
    <p:extLst>
      <p:ext uri="{BB962C8B-B14F-4D97-AF65-F5344CB8AC3E}">
        <p14:creationId xmlns:p14="http://schemas.microsoft.com/office/powerpoint/2010/main" val="4119111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im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FE9B7F-677F-4124-A4D2-49BBD7EF70F8}"/>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6EDF3B-C166-4C4B-83A0-C04AAB3534AE}"/>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E5BFCD7-EF20-48B7-BDC2-DD3D4446C31E}"/>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C398ABB-917C-4B73-AEFC-3507DD439A36}"/>
              </a:ext>
            </a:extLst>
          </p:cNvPr>
          <p:cNvSpPr txBox="1"/>
          <p:nvPr userDrawn="1"/>
        </p:nvSpPr>
        <p:spPr>
          <a:xfrm>
            <a:off x="438443" y="465220"/>
            <a:ext cx="10988040" cy="707886"/>
          </a:xfrm>
          <a:prstGeom prst="rect">
            <a:avLst/>
          </a:prstGeom>
          <a:noFill/>
        </p:spPr>
        <p:txBody>
          <a:bodyPr wrap="square" rtlCol="0">
            <a:spAutoFit/>
          </a:bodyPr>
          <a:lstStyle/>
          <a:p>
            <a:r>
              <a:rPr lang="en-US" sz="4000"/>
              <a:t>Agenda</a:t>
            </a:r>
          </a:p>
        </p:txBody>
      </p:sp>
      <p:sp>
        <p:nvSpPr>
          <p:cNvPr id="9" name="Text Placeholder 8">
            <a:extLst>
              <a:ext uri="{FF2B5EF4-FFF2-40B4-BE49-F238E27FC236}">
                <a16:creationId xmlns:a16="http://schemas.microsoft.com/office/drawing/2014/main" id="{6A7AD19E-8F9A-41C1-934E-10C2948FDAE8}"/>
              </a:ext>
            </a:extLst>
          </p:cNvPr>
          <p:cNvSpPr>
            <a:spLocks noGrp="1"/>
          </p:cNvSpPr>
          <p:nvPr>
            <p:ph type="body" sz="quarter" idx="10" hasCustomPrompt="1"/>
          </p:nvPr>
        </p:nvSpPr>
        <p:spPr>
          <a:xfrm>
            <a:off x="739775" y="1712883"/>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0" name="Text Placeholder 8">
            <a:extLst>
              <a:ext uri="{FF2B5EF4-FFF2-40B4-BE49-F238E27FC236}">
                <a16:creationId xmlns:a16="http://schemas.microsoft.com/office/drawing/2014/main" id="{82C8FA20-919B-49D7-8020-9C657D05694C}"/>
              </a:ext>
            </a:extLst>
          </p:cNvPr>
          <p:cNvSpPr>
            <a:spLocks noGrp="1"/>
          </p:cNvSpPr>
          <p:nvPr>
            <p:ph type="body" sz="quarter" idx="11" hasCustomPrompt="1"/>
          </p:nvPr>
        </p:nvSpPr>
        <p:spPr>
          <a:xfrm>
            <a:off x="739775" y="2554536"/>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1" name="Text Placeholder 8">
            <a:extLst>
              <a:ext uri="{FF2B5EF4-FFF2-40B4-BE49-F238E27FC236}">
                <a16:creationId xmlns:a16="http://schemas.microsoft.com/office/drawing/2014/main" id="{6A06BAF0-7AF8-467D-9516-9C5D9C77F676}"/>
              </a:ext>
            </a:extLst>
          </p:cNvPr>
          <p:cNvSpPr>
            <a:spLocks noGrp="1"/>
          </p:cNvSpPr>
          <p:nvPr>
            <p:ph type="body" sz="quarter" idx="12" hasCustomPrompt="1"/>
          </p:nvPr>
        </p:nvSpPr>
        <p:spPr>
          <a:xfrm>
            <a:off x="739775" y="3396189"/>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2" name="Text Placeholder 8">
            <a:extLst>
              <a:ext uri="{FF2B5EF4-FFF2-40B4-BE49-F238E27FC236}">
                <a16:creationId xmlns:a16="http://schemas.microsoft.com/office/drawing/2014/main" id="{7D463D6E-38C9-4DC6-AC0B-FD59886E36CB}"/>
              </a:ext>
            </a:extLst>
          </p:cNvPr>
          <p:cNvSpPr>
            <a:spLocks noGrp="1"/>
          </p:cNvSpPr>
          <p:nvPr>
            <p:ph type="body" sz="quarter" idx="13" hasCustomPrompt="1"/>
          </p:nvPr>
        </p:nvSpPr>
        <p:spPr>
          <a:xfrm>
            <a:off x="739775" y="4242089"/>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3" name="Text Placeholder 8">
            <a:extLst>
              <a:ext uri="{FF2B5EF4-FFF2-40B4-BE49-F238E27FC236}">
                <a16:creationId xmlns:a16="http://schemas.microsoft.com/office/drawing/2014/main" id="{F966BC4E-8BA7-446E-AEBD-D2018947E53C}"/>
              </a:ext>
            </a:extLst>
          </p:cNvPr>
          <p:cNvSpPr>
            <a:spLocks noGrp="1"/>
          </p:cNvSpPr>
          <p:nvPr>
            <p:ph type="body" sz="quarter" idx="14" hasCustomPrompt="1"/>
          </p:nvPr>
        </p:nvSpPr>
        <p:spPr>
          <a:xfrm>
            <a:off x="739775" y="5087989"/>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5" name="Text Placeholder 14">
            <a:extLst>
              <a:ext uri="{FF2B5EF4-FFF2-40B4-BE49-F238E27FC236}">
                <a16:creationId xmlns:a16="http://schemas.microsoft.com/office/drawing/2014/main" id="{43D3EFC0-B3FB-4B29-9EE1-7CB4D256BC21}"/>
              </a:ext>
            </a:extLst>
          </p:cNvPr>
          <p:cNvSpPr>
            <a:spLocks noGrp="1"/>
          </p:cNvSpPr>
          <p:nvPr>
            <p:ph type="body" sz="quarter" idx="15"/>
          </p:nvPr>
        </p:nvSpPr>
        <p:spPr>
          <a:xfrm>
            <a:off x="1487488" y="1712566"/>
            <a:ext cx="9634537" cy="503237"/>
          </a:xfrm>
        </p:spPr>
        <p:txBody>
          <a:bodyPr anchor="ctr">
            <a:noAutofit/>
          </a:bodyPr>
          <a:lstStyle>
            <a:lvl1pPr>
              <a:lnSpc>
                <a:spcPct val="100000"/>
              </a:lnSpc>
              <a:buNone/>
              <a:defRPr sz="3200">
                <a:solidFill>
                  <a:srgbClr val="000000"/>
                </a:solidFill>
              </a:defRPr>
            </a:lvl1pPr>
          </a:lstStyle>
          <a:p>
            <a:pPr lvl="0"/>
            <a:r>
              <a:rPr lang="en-US"/>
              <a:t>Click to edit Master text styles</a:t>
            </a:r>
          </a:p>
        </p:txBody>
      </p:sp>
      <p:sp>
        <p:nvSpPr>
          <p:cNvPr id="16" name="Text Placeholder 14">
            <a:extLst>
              <a:ext uri="{FF2B5EF4-FFF2-40B4-BE49-F238E27FC236}">
                <a16:creationId xmlns:a16="http://schemas.microsoft.com/office/drawing/2014/main" id="{A89C62DE-3E0D-4AC9-8002-0E3FCA93D9B2}"/>
              </a:ext>
            </a:extLst>
          </p:cNvPr>
          <p:cNvSpPr>
            <a:spLocks noGrp="1"/>
          </p:cNvSpPr>
          <p:nvPr>
            <p:ph type="body" sz="quarter" idx="16"/>
          </p:nvPr>
        </p:nvSpPr>
        <p:spPr>
          <a:xfrm>
            <a:off x="1487487" y="2555884"/>
            <a:ext cx="9634537" cy="503237"/>
          </a:xfrm>
        </p:spPr>
        <p:txBody>
          <a:bodyPr anchor="ctr">
            <a:noAutofit/>
          </a:bodyPr>
          <a:lstStyle>
            <a:lvl1pPr>
              <a:lnSpc>
                <a:spcPct val="100000"/>
              </a:lnSpc>
              <a:buNone/>
              <a:defRPr sz="3200">
                <a:solidFill>
                  <a:srgbClr val="000000"/>
                </a:solidFill>
              </a:defRPr>
            </a:lvl1pPr>
          </a:lstStyle>
          <a:p>
            <a:pPr lvl="0"/>
            <a:r>
              <a:rPr lang="en-US"/>
              <a:t>Click to edit Master text styles</a:t>
            </a:r>
          </a:p>
        </p:txBody>
      </p:sp>
      <p:sp>
        <p:nvSpPr>
          <p:cNvPr id="17" name="Text Placeholder 14">
            <a:extLst>
              <a:ext uri="{FF2B5EF4-FFF2-40B4-BE49-F238E27FC236}">
                <a16:creationId xmlns:a16="http://schemas.microsoft.com/office/drawing/2014/main" id="{DE20C283-3DD2-47CB-9B6E-B4E6AF1EBB57}"/>
              </a:ext>
            </a:extLst>
          </p:cNvPr>
          <p:cNvSpPr>
            <a:spLocks noGrp="1"/>
          </p:cNvSpPr>
          <p:nvPr>
            <p:ph type="body" sz="quarter" idx="17"/>
          </p:nvPr>
        </p:nvSpPr>
        <p:spPr>
          <a:xfrm>
            <a:off x="1487486" y="3396189"/>
            <a:ext cx="9634537" cy="503237"/>
          </a:xfrm>
        </p:spPr>
        <p:txBody>
          <a:bodyPr anchor="ctr">
            <a:noAutofit/>
          </a:bodyPr>
          <a:lstStyle>
            <a:lvl1pPr>
              <a:lnSpc>
                <a:spcPct val="100000"/>
              </a:lnSpc>
              <a:buNone/>
              <a:defRPr sz="3200">
                <a:solidFill>
                  <a:srgbClr val="000000"/>
                </a:solidFill>
              </a:defRPr>
            </a:lvl1pPr>
          </a:lstStyle>
          <a:p>
            <a:pPr lvl="0"/>
            <a:r>
              <a:rPr lang="en-US"/>
              <a:t>Click to edit Master text styles</a:t>
            </a:r>
          </a:p>
        </p:txBody>
      </p:sp>
      <p:sp>
        <p:nvSpPr>
          <p:cNvPr id="18" name="Text Placeholder 14">
            <a:extLst>
              <a:ext uri="{FF2B5EF4-FFF2-40B4-BE49-F238E27FC236}">
                <a16:creationId xmlns:a16="http://schemas.microsoft.com/office/drawing/2014/main" id="{1F915B19-AAEA-4BF4-9ECF-F7366387EBFD}"/>
              </a:ext>
            </a:extLst>
          </p:cNvPr>
          <p:cNvSpPr>
            <a:spLocks noGrp="1"/>
          </p:cNvSpPr>
          <p:nvPr>
            <p:ph type="body" sz="quarter" idx="18"/>
          </p:nvPr>
        </p:nvSpPr>
        <p:spPr>
          <a:xfrm>
            <a:off x="1487485" y="4247864"/>
            <a:ext cx="9634537" cy="503237"/>
          </a:xfrm>
        </p:spPr>
        <p:txBody>
          <a:bodyPr anchor="ctr">
            <a:noAutofit/>
          </a:bodyPr>
          <a:lstStyle>
            <a:lvl1pPr>
              <a:lnSpc>
                <a:spcPct val="100000"/>
              </a:lnSpc>
              <a:buNone/>
              <a:defRPr sz="3200">
                <a:solidFill>
                  <a:srgbClr val="000000"/>
                </a:solidFill>
              </a:defRPr>
            </a:lvl1pPr>
          </a:lstStyle>
          <a:p>
            <a:pPr lvl="0"/>
            <a:r>
              <a:rPr lang="en-US"/>
              <a:t>Click to edit Master text styles</a:t>
            </a:r>
          </a:p>
        </p:txBody>
      </p:sp>
      <p:sp>
        <p:nvSpPr>
          <p:cNvPr id="19" name="Text Placeholder 14">
            <a:extLst>
              <a:ext uri="{FF2B5EF4-FFF2-40B4-BE49-F238E27FC236}">
                <a16:creationId xmlns:a16="http://schemas.microsoft.com/office/drawing/2014/main" id="{E656A85B-3EAC-4A43-95B8-2162BB7093F7}"/>
              </a:ext>
            </a:extLst>
          </p:cNvPr>
          <p:cNvSpPr>
            <a:spLocks noGrp="1"/>
          </p:cNvSpPr>
          <p:nvPr>
            <p:ph type="body" sz="quarter" idx="19"/>
          </p:nvPr>
        </p:nvSpPr>
        <p:spPr>
          <a:xfrm>
            <a:off x="1487485" y="5092159"/>
            <a:ext cx="9634537" cy="503237"/>
          </a:xfrm>
        </p:spPr>
        <p:txBody>
          <a:bodyPr anchor="ctr">
            <a:noAutofit/>
          </a:bodyPr>
          <a:lstStyle>
            <a:lvl1pPr>
              <a:lnSpc>
                <a:spcPct val="100000"/>
              </a:lnSpc>
              <a:buNone/>
              <a:defRPr sz="3200">
                <a:solidFill>
                  <a:srgbClr val="000000"/>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6BBC42D4-A022-B6FA-8D41-4A688E595E1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20" name="Picture 19" descr="US flag">
            <a:extLst>
              <a:ext uri="{FF2B5EF4-FFF2-40B4-BE49-F238E27FC236}">
                <a16:creationId xmlns:a16="http://schemas.microsoft.com/office/drawing/2014/main" id="{A36A1FA5-BE59-5F27-E84B-133B832E8310}"/>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118690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w/ Sub-Bulle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FE9B7F-677F-4124-A4D2-49BBD7EF70F8}"/>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6EDF3B-C166-4C4B-83A0-C04AAB3534AE}"/>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E5BFCD7-EF20-48B7-BDC2-DD3D4446C31E}"/>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C398ABB-917C-4B73-AEFC-3507DD439A36}"/>
              </a:ext>
            </a:extLst>
          </p:cNvPr>
          <p:cNvSpPr txBox="1"/>
          <p:nvPr userDrawn="1"/>
        </p:nvSpPr>
        <p:spPr>
          <a:xfrm>
            <a:off x="438443" y="465220"/>
            <a:ext cx="10988040" cy="707886"/>
          </a:xfrm>
          <a:prstGeom prst="rect">
            <a:avLst/>
          </a:prstGeom>
          <a:noFill/>
        </p:spPr>
        <p:txBody>
          <a:bodyPr wrap="square" rtlCol="0">
            <a:spAutoFit/>
          </a:bodyPr>
          <a:lstStyle/>
          <a:p>
            <a:r>
              <a:rPr lang="en-US" sz="4000"/>
              <a:t>Agenda</a:t>
            </a:r>
          </a:p>
        </p:txBody>
      </p:sp>
      <p:sp>
        <p:nvSpPr>
          <p:cNvPr id="9" name="Text Placeholder 8">
            <a:extLst>
              <a:ext uri="{FF2B5EF4-FFF2-40B4-BE49-F238E27FC236}">
                <a16:creationId xmlns:a16="http://schemas.microsoft.com/office/drawing/2014/main" id="{6A7AD19E-8F9A-41C1-934E-10C2948FDAE8}"/>
              </a:ext>
            </a:extLst>
          </p:cNvPr>
          <p:cNvSpPr>
            <a:spLocks noGrp="1"/>
          </p:cNvSpPr>
          <p:nvPr>
            <p:ph type="body" sz="quarter" idx="10" hasCustomPrompt="1"/>
          </p:nvPr>
        </p:nvSpPr>
        <p:spPr>
          <a:xfrm>
            <a:off x="739775" y="1712883"/>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0" name="Text Placeholder 8">
            <a:extLst>
              <a:ext uri="{FF2B5EF4-FFF2-40B4-BE49-F238E27FC236}">
                <a16:creationId xmlns:a16="http://schemas.microsoft.com/office/drawing/2014/main" id="{82C8FA20-919B-49D7-8020-9C657D05694C}"/>
              </a:ext>
            </a:extLst>
          </p:cNvPr>
          <p:cNvSpPr>
            <a:spLocks noGrp="1"/>
          </p:cNvSpPr>
          <p:nvPr>
            <p:ph type="body" sz="quarter" idx="11" hasCustomPrompt="1"/>
          </p:nvPr>
        </p:nvSpPr>
        <p:spPr>
          <a:xfrm>
            <a:off x="739775" y="3144737"/>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11" name="Text Placeholder 8">
            <a:extLst>
              <a:ext uri="{FF2B5EF4-FFF2-40B4-BE49-F238E27FC236}">
                <a16:creationId xmlns:a16="http://schemas.microsoft.com/office/drawing/2014/main" id="{6A06BAF0-7AF8-467D-9516-9C5D9C77F676}"/>
              </a:ext>
            </a:extLst>
          </p:cNvPr>
          <p:cNvSpPr>
            <a:spLocks noGrp="1"/>
          </p:cNvSpPr>
          <p:nvPr>
            <p:ph type="body" sz="quarter" idx="12" hasCustomPrompt="1"/>
          </p:nvPr>
        </p:nvSpPr>
        <p:spPr>
          <a:xfrm>
            <a:off x="739775" y="4576591"/>
            <a:ext cx="502920" cy="502920"/>
          </a:xfrm>
          <a:prstGeom prst="ellipse">
            <a:avLst/>
          </a:prstGeom>
          <a:solidFill>
            <a:srgbClr val="23ADE4"/>
          </a:solidFill>
          <a:ln>
            <a:noFill/>
          </a:ln>
        </p:spPr>
        <p:txBody>
          <a:bodyPr anchor="ctr"/>
          <a:lstStyle>
            <a:lvl1pPr marL="0" indent="0" algn="ctr">
              <a:lnSpc>
                <a:spcPct val="100000"/>
              </a:lnSpc>
              <a:buNone/>
              <a:defRPr sz="2400" b="1">
                <a:solidFill>
                  <a:schemeClr val="bg1"/>
                </a:solidFill>
              </a:defRPr>
            </a:lvl1pPr>
          </a:lstStyle>
          <a:p>
            <a:pPr lvl="0"/>
            <a:r>
              <a:rPr lang="en-US"/>
              <a:t>#</a:t>
            </a:r>
          </a:p>
        </p:txBody>
      </p:sp>
      <p:sp>
        <p:nvSpPr>
          <p:cNvPr id="8" name="Text Placeholder 7">
            <a:extLst>
              <a:ext uri="{FF2B5EF4-FFF2-40B4-BE49-F238E27FC236}">
                <a16:creationId xmlns:a16="http://schemas.microsoft.com/office/drawing/2014/main" id="{D80D40A1-23DD-4C13-8EB3-EC608CEFC5FC}"/>
              </a:ext>
            </a:extLst>
          </p:cNvPr>
          <p:cNvSpPr>
            <a:spLocks noGrp="1"/>
          </p:cNvSpPr>
          <p:nvPr>
            <p:ph type="body" sz="quarter" idx="13"/>
          </p:nvPr>
        </p:nvSpPr>
        <p:spPr>
          <a:xfrm>
            <a:off x="1571625" y="1712913"/>
            <a:ext cx="9880600" cy="503237"/>
          </a:xfrm>
        </p:spPr>
        <p:txBody>
          <a:bodyPr/>
          <a:lstStyle>
            <a:lvl1pPr>
              <a:buNone/>
              <a:defRPr sz="3200">
                <a:solidFill>
                  <a:srgbClr val="000000"/>
                </a:solidFill>
              </a:defRPr>
            </a:lvl1pPr>
            <a:lvl2pPr>
              <a:buFont typeface="Wingdings" panose="05000000000000000000" pitchFamily="2" charset="2"/>
              <a:buChar char="§"/>
              <a:defRPr sz="2400">
                <a:solidFill>
                  <a:srgbClr val="000000"/>
                </a:solidFill>
              </a:defRPr>
            </a:lvl2pPr>
            <a:lvl3pPr>
              <a:buNone/>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p:txBody>
      </p:sp>
      <p:sp>
        <p:nvSpPr>
          <p:cNvPr id="20" name="Text Placeholder 7">
            <a:extLst>
              <a:ext uri="{FF2B5EF4-FFF2-40B4-BE49-F238E27FC236}">
                <a16:creationId xmlns:a16="http://schemas.microsoft.com/office/drawing/2014/main" id="{30248500-E647-4AEF-9C8F-5ABDA57B6676}"/>
              </a:ext>
            </a:extLst>
          </p:cNvPr>
          <p:cNvSpPr>
            <a:spLocks noGrp="1"/>
          </p:cNvSpPr>
          <p:nvPr>
            <p:ph type="body" sz="quarter" idx="14"/>
          </p:nvPr>
        </p:nvSpPr>
        <p:spPr>
          <a:xfrm>
            <a:off x="1571625" y="3144737"/>
            <a:ext cx="9880600" cy="503237"/>
          </a:xfrm>
        </p:spPr>
        <p:txBody>
          <a:bodyPr/>
          <a:lstStyle>
            <a:lvl1pPr>
              <a:buNone/>
              <a:defRPr sz="3200">
                <a:solidFill>
                  <a:srgbClr val="000000"/>
                </a:solidFill>
              </a:defRPr>
            </a:lvl1pPr>
            <a:lvl2pPr>
              <a:buFont typeface="Wingdings" panose="05000000000000000000" pitchFamily="2" charset="2"/>
              <a:buChar char="§"/>
              <a:defRPr sz="2400">
                <a:solidFill>
                  <a:srgbClr val="000000"/>
                </a:solidFill>
              </a:defRPr>
            </a:lvl2pPr>
            <a:lvl3pPr>
              <a:buNone/>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p:txBody>
      </p:sp>
      <p:sp>
        <p:nvSpPr>
          <p:cNvPr id="21" name="Text Placeholder 7">
            <a:extLst>
              <a:ext uri="{FF2B5EF4-FFF2-40B4-BE49-F238E27FC236}">
                <a16:creationId xmlns:a16="http://schemas.microsoft.com/office/drawing/2014/main" id="{DF7A1734-507A-4855-AE9F-C98D477312FD}"/>
              </a:ext>
            </a:extLst>
          </p:cNvPr>
          <p:cNvSpPr>
            <a:spLocks noGrp="1"/>
          </p:cNvSpPr>
          <p:nvPr>
            <p:ph type="body" sz="quarter" idx="15"/>
          </p:nvPr>
        </p:nvSpPr>
        <p:spPr>
          <a:xfrm>
            <a:off x="1571625" y="4576274"/>
            <a:ext cx="9880600" cy="503237"/>
          </a:xfrm>
        </p:spPr>
        <p:txBody>
          <a:bodyPr/>
          <a:lstStyle>
            <a:lvl1pPr>
              <a:buNone/>
              <a:defRPr sz="3200">
                <a:solidFill>
                  <a:srgbClr val="000000"/>
                </a:solidFill>
              </a:defRPr>
            </a:lvl1pPr>
            <a:lvl2pPr>
              <a:buFont typeface="Wingdings" panose="05000000000000000000" pitchFamily="2" charset="2"/>
              <a:buChar char="§"/>
              <a:defRPr sz="2400">
                <a:solidFill>
                  <a:srgbClr val="000000"/>
                </a:solidFill>
              </a:defRPr>
            </a:lvl2pPr>
            <a:lvl3pPr>
              <a:buNone/>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p:txBody>
      </p:sp>
      <p:pic>
        <p:nvPicPr>
          <p:cNvPr id="12" name="Picture 11">
            <a:extLst>
              <a:ext uri="{FF2B5EF4-FFF2-40B4-BE49-F238E27FC236}">
                <a16:creationId xmlns:a16="http://schemas.microsoft.com/office/drawing/2014/main" id="{8600E1C5-7269-0A14-8710-EDC01C5176A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4" name="Picture 13" descr="US flag">
            <a:extLst>
              <a:ext uri="{FF2B5EF4-FFF2-40B4-BE49-F238E27FC236}">
                <a16:creationId xmlns:a16="http://schemas.microsoft.com/office/drawing/2014/main" id="{6551BC2A-398E-AECF-E6C2-EE766DED4928}"/>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305800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ography Mul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30DB43-AF08-4775-94F7-541B4CC411E9}"/>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41462EC-062C-4F18-8966-45386F57350A}"/>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1B658D4D-E9DE-4871-83C7-BCE9DEE7E6E4}"/>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B1E708B0-46DF-45AB-ABC6-2162F85F5C21}"/>
              </a:ext>
            </a:extLst>
          </p:cNvPr>
          <p:cNvSpPr>
            <a:spLocks noGrp="1"/>
          </p:cNvSpPr>
          <p:nvPr>
            <p:ph type="pic" sz="quarter" idx="10"/>
          </p:nvPr>
        </p:nvSpPr>
        <p:spPr>
          <a:xfrm>
            <a:off x="989741" y="1762644"/>
            <a:ext cx="1828800" cy="1828800"/>
          </a:xfrm>
          <a:prstGeom prst="ellipse">
            <a:avLst/>
          </a:prstGeom>
        </p:spPr>
        <p:txBody>
          <a:bodyPr/>
          <a:lstStyle>
            <a:lvl1pPr>
              <a:buFontTx/>
              <a:buNone/>
              <a:defRPr sz="2000"/>
            </a:lvl1pPr>
          </a:lstStyle>
          <a:p>
            <a:endParaRPr lang="en-US"/>
          </a:p>
        </p:txBody>
      </p:sp>
      <p:sp>
        <p:nvSpPr>
          <p:cNvPr id="13" name="Text Placeholder 12">
            <a:extLst>
              <a:ext uri="{FF2B5EF4-FFF2-40B4-BE49-F238E27FC236}">
                <a16:creationId xmlns:a16="http://schemas.microsoft.com/office/drawing/2014/main" id="{81529981-3243-4BD8-9194-D18A2E35F7C4}"/>
              </a:ext>
            </a:extLst>
          </p:cNvPr>
          <p:cNvSpPr>
            <a:spLocks noGrp="1"/>
          </p:cNvSpPr>
          <p:nvPr>
            <p:ph type="body" sz="quarter" idx="14"/>
          </p:nvPr>
        </p:nvSpPr>
        <p:spPr>
          <a:xfrm>
            <a:off x="1033783" y="3807015"/>
            <a:ext cx="1740715" cy="515701"/>
          </a:xfrm>
          <a:prstGeom prst="roundRect">
            <a:avLst>
              <a:gd name="adj" fmla="val 50000"/>
            </a:avLst>
          </a:prstGeom>
          <a:solidFill>
            <a:schemeClr val="accent2"/>
          </a:solidFill>
        </p:spPr>
        <p:txBody>
          <a:bodyPr anchor="ctr"/>
          <a:lstStyle>
            <a:lvl1pPr marL="0" indent="0" algn="ctr">
              <a:lnSpc>
                <a:spcPct val="100000"/>
              </a:lnSpc>
              <a:buNone/>
              <a:defRPr sz="1800" b="1">
                <a:solidFill>
                  <a:schemeClr val="bg1"/>
                </a:solidFill>
              </a:defRPr>
            </a:lvl1pPr>
          </a:lstStyle>
          <a:p>
            <a:pPr lvl="0"/>
            <a:endParaRPr lang="en-US"/>
          </a:p>
        </p:txBody>
      </p:sp>
      <p:sp>
        <p:nvSpPr>
          <p:cNvPr id="18" name="Text Placeholder 17">
            <a:extLst>
              <a:ext uri="{FF2B5EF4-FFF2-40B4-BE49-F238E27FC236}">
                <a16:creationId xmlns:a16="http://schemas.microsoft.com/office/drawing/2014/main" id="{868E3CE0-D1FF-4523-BD39-9A8B4A0AB35E}"/>
              </a:ext>
            </a:extLst>
          </p:cNvPr>
          <p:cNvSpPr>
            <a:spLocks noGrp="1"/>
          </p:cNvSpPr>
          <p:nvPr>
            <p:ph type="body" sz="quarter" idx="18"/>
          </p:nvPr>
        </p:nvSpPr>
        <p:spPr>
          <a:xfrm>
            <a:off x="935766" y="4538287"/>
            <a:ext cx="1936750" cy="914400"/>
          </a:xfrm>
        </p:spPr>
        <p:txBody>
          <a:bodyPr/>
          <a:lstStyle>
            <a:lvl1pPr marL="0" indent="0" algn="ctr">
              <a:buNone/>
              <a:defRPr sz="1800">
                <a:solidFill>
                  <a:srgbClr val="000000"/>
                </a:solidFill>
              </a:defRPr>
            </a:lvl1pPr>
          </a:lstStyle>
          <a:p>
            <a:pPr lvl="0"/>
            <a:endParaRPr lang="en-US"/>
          </a:p>
        </p:txBody>
      </p:sp>
      <p:sp>
        <p:nvSpPr>
          <p:cNvPr id="23" name="Picture Placeholder 7">
            <a:extLst>
              <a:ext uri="{FF2B5EF4-FFF2-40B4-BE49-F238E27FC236}">
                <a16:creationId xmlns:a16="http://schemas.microsoft.com/office/drawing/2014/main" id="{1EF22087-4A38-463C-B523-33B9F238BD86}"/>
              </a:ext>
            </a:extLst>
          </p:cNvPr>
          <p:cNvSpPr>
            <a:spLocks noGrp="1"/>
          </p:cNvSpPr>
          <p:nvPr>
            <p:ph type="pic" sz="quarter" idx="19"/>
          </p:nvPr>
        </p:nvSpPr>
        <p:spPr>
          <a:xfrm>
            <a:off x="3685836" y="1762644"/>
            <a:ext cx="1828800" cy="1828800"/>
          </a:xfrm>
          <a:prstGeom prst="ellipse">
            <a:avLst/>
          </a:prstGeom>
        </p:spPr>
        <p:txBody>
          <a:bodyPr/>
          <a:lstStyle>
            <a:lvl1pPr>
              <a:buFontTx/>
              <a:buNone/>
              <a:defRPr sz="2000"/>
            </a:lvl1pPr>
          </a:lstStyle>
          <a:p>
            <a:endParaRPr lang="en-US"/>
          </a:p>
        </p:txBody>
      </p:sp>
      <p:sp>
        <p:nvSpPr>
          <p:cNvPr id="24" name="Text Placeholder 12">
            <a:extLst>
              <a:ext uri="{FF2B5EF4-FFF2-40B4-BE49-F238E27FC236}">
                <a16:creationId xmlns:a16="http://schemas.microsoft.com/office/drawing/2014/main" id="{2C5AEEC9-E378-483C-9026-18AA8AC0C771}"/>
              </a:ext>
            </a:extLst>
          </p:cNvPr>
          <p:cNvSpPr>
            <a:spLocks noGrp="1"/>
          </p:cNvSpPr>
          <p:nvPr>
            <p:ph type="body" sz="quarter" idx="20"/>
          </p:nvPr>
        </p:nvSpPr>
        <p:spPr>
          <a:xfrm>
            <a:off x="3729878" y="3807015"/>
            <a:ext cx="1740715" cy="515701"/>
          </a:xfrm>
          <a:prstGeom prst="roundRect">
            <a:avLst>
              <a:gd name="adj" fmla="val 50000"/>
            </a:avLst>
          </a:prstGeom>
          <a:solidFill>
            <a:schemeClr val="accent2"/>
          </a:solidFill>
        </p:spPr>
        <p:txBody>
          <a:bodyPr anchor="ctr"/>
          <a:lstStyle>
            <a:lvl1pPr marL="0" indent="0" algn="ctr">
              <a:lnSpc>
                <a:spcPct val="100000"/>
              </a:lnSpc>
              <a:buNone/>
              <a:defRPr sz="1800" b="1">
                <a:solidFill>
                  <a:schemeClr val="bg1"/>
                </a:solidFill>
              </a:defRPr>
            </a:lvl1pPr>
          </a:lstStyle>
          <a:p>
            <a:pPr lvl="0"/>
            <a:endParaRPr lang="en-US"/>
          </a:p>
        </p:txBody>
      </p:sp>
      <p:sp>
        <p:nvSpPr>
          <p:cNvPr id="25" name="Text Placeholder 17">
            <a:extLst>
              <a:ext uri="{FF2B5EF4-FFF2-40B4-BE49-F238E27FC236}">
                <a16:creationId xmlns:a16="http://schemas.microsoft.com/office/drawing/2014/main" id="{954FEDEC-CDF7-460E-AC6F-26A5FAD0988C}"/>
              </a:ext>
            </a:extLst>
          </p:cNvPr>
          <p:cNvSpPr>
            <a:spLocks noGrp="1"/>
          </p:cNvSpPr>
          <p:nvPr>
            <p:ph type="body" sz="quarter" idx="21"/>
          </p:nvPr>
        </p:nvSpPr>
        <p:spPr>
          <a:xfrm>
            <a:off x="3631861" y="4538287"/>
            <a:ext cx="1936750" cy="914400"/>
          </a:xfrm>
        </p:spPr>
        <p:txBody>
          <a:bodyPr/>
          <a:lstStyle>
            <a:lvl1pPr marL="0" indent="0" algn="ctr">
              <a:buNone/>
              <a:defRPr sz="1800">
                <a:solidFill>
                  <a:srgbClr val="000000"/>
                </a:solidFill>
              </a:defRPr>
            </a:lvl1pPr>
          </a:lstStyle>
          <a:p>
            <a:pPr lvl="0"/>
            <a:endParaRPr lang="en-US"/>
          </a:p>
        </p:txBody>
      </p:sp>
      <p:sp>
        <p:nvSpPr>
          <p:cNvPr id="26" name="Picture Placeholder 7">
            <a:extLst>
              <a:ext uri="{FF2B5EF4-FFF2-40B4-BE49-F238E27FC236}">
                <a16:creationId xmlns:a16="http://schemas.microsoft.com/office/drawing/2014/main" id="{B6FFE769-790C-4462-8F8E-7009C19D14BE}"/>
              </a:ext>
            </a:extLst>
          </p:cNvPr>
          <p:cNvSpPr>
            <a:spLocks noGrp="1"/>
          </p:cNvSpPr>
          <p:nvPr>
            <p:ph type="pic" sz="quarter" idx="22"/>
          </p:nvPr>
        </p:nvSpPr>
        <p:spPr>
          <a:xfrm>
            <a:off x="6435906" y="1762644"/>
            <a:ext cx="1828800" cy="1828800"/>
          </a:xfrm>
          <a:prstGeom prst="ellipse">
            <a:avLst/>
          </a:prstGeom>
        </p:spPr>
        <p:txBody>
          <a:bodyPr/>
          <a:lstStyle>
            <a:lvl1pPr>
              <a:buFontTx/>
              <a:buNone/>
              <a:defRPr sz="2000"/>
            </a:lvl1pPr>
          </a:lstStyle>
          <a:p>
            <a:endParaRPr lang="en-US"/>
          </a:p>
        </p:txBody>
      </p:sp>
      <p:sp>
        <p:nvSpPr>
          <p:cNvPr id="27" name="Text Placeholder 12">
            <a:extLst>
              <a:ext uri="{FF2B5EF4-FFF2-40B4-BE49-F238E27FC236}">
                <a16:creationId xmlns:a16="http://schemas.microsoft.com/office/drawing/2014/main" id="{35328D96-8E39-4018-BB72-29DCA99F0887}"/>
              </a:ext>
            </a:extLst>
          </p:cNvPr>
          <p:cNvSpPr>
            <a:spLocks noGrp="1"/>
          </p:cNvSpPr>
          <p:nvPr>
            <p:ph type="body" sz="quarter" idx="23"/>
          </p:nvPr>
        </p:nvSpPr>
        <p:spPr>
          <a:xfrm>
            <a:off x="6479948" y="3807015"/>
            <a:ext cx="1740715" cy="515701"/>
          </a:xfrm>
          <a:prstGeom prst="roundRect">
            <a:avLst>
              <a:gd name="adj" fmla="val 50000"/>
            </a:avLst>
          </a:prstGeom>
          <a:solidFill>
            <a:schemeClr val="accent2"/>
          </a:solidFill>
        </p:spPr>
        <p:txBody>
          <a:bodyPr anchor="ctr"/>
          <a:lstStyle>
            <a:lvl1pPr marL="0" indent="0" algn="ctr">
              <a:lnSpc>
                <a:spcPct val="100000"/>
              </a:lnSpc>
              <a:buNone/>
              <a:defRPr sz="1800" b="1">
                <a:solidFill>
                  <a:schemeClr val="bg1"/>
                </a:solidFill>
              </a:defRPr>
            </a:lvl1pPr>
          </a:lstStyle>
          <a:p>
            <a:pPr lvl="0"/>
            <a:endParaRPr lang="en-US"/>
          </a:p>
        </p:txBody>
      </p:sp>
      <p:sp>
        <p:nvSpPr>
          <p:cNvPr id="28" name="Text Placeholder 17">
            <a:extLst>
              <a:ext uri="{FF2B5EF4-FFF2-40B4-BE49-F238E27FC236}">
                <a16:creationId xmlns:a16="http://schemas.microsoft.com/office/drawing/2014/main" id="{BE92D171-0746-4F8C-8041-C6622CC8C172}"/>
              </a:ext>
            </a:extLst>
          </p:cNvPr>
          <p:cNvSpPr>
            <a:spLocks noGrp="1"/>
          </p:cNvSpPr>
          <p:nvPr>
            <p:ph type="body" sz="quarter" idx="24"/>
          </p:nvPr>
        </p:nvSpPr>
        <p:spPr>
          <a:xfrm>
            <a:off x="6381931" y="4538287"/>
            <a:ext cx="1936750" cy="914400"/>
          </a:xfrm>
        </p:spPr>
        <p:txBody>
          <a:bodyPr/>
          <a:lstStyle>
            <a:lvl1pPr marL="0" indent="0" algn="ctr">
              <a:buNone/>
              <a:defRPr sz="1800">
                <a:solidFill>
                  <a:srgbClr val="000000"/>
                </a:solidFill>
              </a:defRPr>
            </a:lvl1pPr>
          </a:lstStyle>
          <a:p>
            <a:pPr lvl="0"/>
            <a:endParaRPr lang="en-US"/>
          </a:p>
        </p:txBody>
      </p:sp>
      <p:sp>
        <p:nvSpPr>
          <p:cNvPr id="29" name="Picture Placeholder 7">
            <a:extLst>
              <a:ext uri="{FF2B5EF4-FFF2-40B4-BE49-F238E27FC236}">
                <a16:creationId xmlns:a16="http://schemas.microsoft.com/office/drawing/2014/main" id="{EE5F8351-638A-496E-B295-C78854773C34}"/>
              </a:ext>
            </a:extLst>
          </p:cNvPr>
          <p:cNvSpPr>
            <a:spLocks noGrp="1"/>
          </p:cNvSpPr>
          <p:nvPr>
            <p:ph type="pic" sz="quarter" idx="25"/>
          </p:nvPr>
        </p:nvSpPr>
        <p:spPr>
          <a:xfrm>
            <a:off x="9185976" y="1762644"/>
            <a:ext cx="1828800" cy="1828800"/>
          </a:xfrm>
          <a:prstGeom prst="ellipse">
            <a:avLst/>
          </a:prstGeom>
        </p:spPr>
        <p:txBody>
          <a:bodyPr/>
          <a:lstStyle>
            <a:lvl1pPr>
              <a:buFontTx/>
              <a:buNone/>
              <a:defRPr sz="2000"/>
            </a:lvl1pPr>
          </a:lstStyle>
          <a:p>
            <a:endParaRPr lang="en-US"/>
          </a:p>
        </p:txBody>
      </p:sp>
      <p:sp>
        <p:nvSpPr>
          <p:cNvPr id="30" name="Text Placeholder 12">
            <a:extLst>
              <a:ext uri="{FF2B5EF4-FFF2-40B4-BE49-F238E27FC236}">
                <a16:creationId xmlns:a16="http://schemas.microsoft.com/office/drawing/2014/main" id="{EFFF9727-BDF0-4D27-B1DB-D81EC8BB0A35}"/>
              </a:ext>
            </a:extLst>
          </p:cNvPr>
          <p:cNvSpPr>
            <a:spLocks noGrp="1"/>
          </p:cNvSpPr>
          <p:nvPr>
            <p:ph type="body" sz="quarter" idx="26"/>
          </p:nvPr>
        </p:nvSpPr>
        <p:spPr>
          <a:xfrm>
            <a:off x="9230018" y="3807015"/>
            <a:ext cx="1740715" cy="515701"/>
          </a:xfrm>
          <a:prstGeom prst="roundRect">
            <a:avLst>
              <a:gd name="adj" fmla="val 50000"/>
            </a:avLst>
          </a:prstGeom>
          <a:solidFill>
            <a:schemeClr val="accent2"/>
          </a:solidFill>
        </p:spPr>
        <p:txBody>
          <a:bodyPr anchor="ctr"/>
          <a:lstStyle>
            <a:lvl1pPr marL="0" indent="0" algn="ctr">
              <a:lnSpc>
                <a:spcPct val="100000"/>
              </a:lnSpc>
              <a:buNone/>
              <a:defRPr sz="1800" b="1">
                <a:solidFill>
                  <a:schemeClr val="bg1"/>
                </a:solidFill>
              </a:defRPr>
            </a:lvl1pPr>
          </a:lstStyle>
          <a:p>
            <a:pPr lvl="0"/>
            <a:endParaRPr lang="en-US"/>
          </a:p>
        </p:txBody>
      </p:sp>
      <p:sp>
        <p:nvSpPr>
          <p:cNvPr id="31" name="Text Placeholder 17">
            <a:extLst>
              <a:ext uri="{FF2B5EF4-FFF2-40B4-BE49-F238E27FC236}">
                <a16:creationId xmlns:a16="http://schemas.microsoft.com/office/drawing/2014/main" id="{A626E1CC-98EA-4C4E-A825-5D8722581F0E}"/>
              </a:ext>
            </a:extLst>
          </p:cNvPr>
          <p:cNvSpPr>
            <a:spLocks noGrp="1"/>
          </p:cNvSpPr>
          <p:nvPr>
            <p:ph type="body" sz="quarter" idx="27"/>
          </p:nvPr>
        </p:nvSpPr>
        <p:spPr>
          <a:xfrm>
            <a:off x="9132001" y="4538287"/>
            <a:ext cx="1936750" cy="914400"/>
          </a:xfrm>
        </p:spPr>
        <p:txBody>
          <a:bodyPr/>
          <a:lstStyle>
            <a:lvl1pPr marL="0" indent="0" algn="ctr">
              <a:buNone/>
              <a:defRPr sz="1800">
                <a:solidFill>
                  <a:srgbClr val="000000"/>
                </a:solidFill>
              </a:defRPr>
            </a:lvl1pPr>
          </a:lstStyle>
          <a:p>
            <a:pPr lvl="0"/>
            <a:endParaRPr lang="en-US"/>
          </a:p>
        </p:txBody>
      </p:sp>
      <p:sp>
        <p:nvSpPr>
          <p:cNvPr id="32" name="TextBox 31">
            <a:extLst>
              <a:ext uri="{FF2B5EF4-FFF2-40B4-BE49-F238E27FC236}">
                <a16:creationId xmlns:a16="http://schemas.microsoft.com/office/drawing/2014/main" id="{24E7078C-CFF4-499B-B24A-1A206C9F098C}"/>
              </a:ext>
            </a:extLst>
          </p:cNvPr>
          <p:cNvSpPr txBox="1"/>
          <p:nvPr userDrawn="1"/>
        </p:nvSpPr>
        <p:spPr>
          <a:xfrm>
            <a:off x="438443" y="465220"/>
            <a:ext cx="10988040" cy="707886"/>
          </a:xfrm>
          <a:prstGeom prst="rect">
            <a:avLst/>
          </a:prstGeom>
          <a:noFill/>
        </p:spPr>
        <p:txBody>
          <a:bodyPr wrap="square" rtlCol="0">
            <a:spAutoFit/>
          </a:bodyPr>
          <a:lstStyle/>
          <a:p>
            <a:r>
              <a:rPr lang="en-US" sz="4000"/>
              <a:t>Speakers</a:t>
            </a:r>
          </a:p>
        </p:txBody>
      </p:sp>
      <p:pic>
        <p:nvPicPr>
          <p:cNvPr id="7" name="Picture 6">
            <a:extLst>
              <a:ext uri="{FF2B5EF4-FFF2-40B4-BE49-F238E27FC236}">
                <a16:creationId xmlns:a16="http://schemas.microsoft.com/office/drawing/2014/main" id="{1B3F4D24-9EB5-0B49-BC0B-279D81CDA64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0" name="Picture 9" descr="US flag">
            <a:extLst>
              <a:ext uri="{FF2B5EF4-FFF2-40B4-BE49-F238E27FC236}">
                <a16:creationId xmlns:a16="http://schemas.microsoft.com/office/drawing/2014/main" id="{0976DB48-6F2C-0508-5A9E-064A8EF21807}"/>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1427068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ography sing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1789AA-B946-47B0-8BC3-16D73615A590}"/>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AA4FD95-F1B5-426C-8F32-B8C46E1A70F9}"/>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7253A3B-58E5-4F11-9E6E-BD32D10B4CD8}"/>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7" name="Picture Placeholder 7">
            <a:extLst>
              <a:ext uri="{FF2B5EF4-FFF2-40B4-BE49-F238E27FC236}">
                <a16:creationId xmlns:a16="http://schemas.microsoft.com/office/drawing/2014/main" id="{6978B783-0A95-4552-AB82-F48BA8A85CF6}"/>
              </a:ext>
            </a:extLst>
          </p:cNvPr>
          <p:cNvSpPr>
            <a:spLocks noGrp="1"/>
          </p:cNvSpPr>
          <p:nvPr>
            <p:ph type="pic" sz="quarter" idx="10"/>
          </p:nvPr>
        </p:nvSpPr>
        <p:spPr>
          <a:xfrm>
            <a:off x="989741" y="1762644"/>
            <a:ext cx="1828800" cy="1828800"/>
          </a:xfrm>
          <a:prstGeom prst="ellipse">
            <a:avLst/>
          </a:prstGeom>
        </p:spPr>
        <p:txBody>
          <a:bodyPr/>
          <a:lstStyle>
            <a:lvl1pPr>
              <a:buFontTx/>
              <a:buNone/>
              <a:defRPr sz="2000"/>
            </a:lvl1pPr>
          </a:lstStyle>
          <a:p>
            <a:endParaRPr lang="en-US"/>
          </a:p>
        </p:txBody>
      </p:sp>
      <p:sp>
        <p:nvSpPr>
          <p:cNvPr id="8" name="Text Placeholder 12">
            <a:extLst>
              <a:ext uri="{FF2B5EF4-FFF2-40B4-BE49-F238E27FC236}">
                <a16:creationId xmlns:a16="http://schemas.microsoft.com/office/drawing/2014/main" id="{9A2D05FB-2F7E-473B-879A-77243C3A951B}"/>
              </a:ext>
            </a:extLst>
          </p:cNvPr>
          <p:cNvSpPr>
            <a:spLocks noGrp="1"/>
          </p:cNvSpPr>
          <p:nvPr>
            <p:ph type="body" sz="quarter" idx="14"/>
          </p:nvPr>
        </p:nvSpPr>
        <p:spPr>
          <a:xfrm>
            <a:off x="1033784" y="3807015"/>
            <a:ext cx="1740715" cy="515701"/>
          </a:xfrm>
          <a:prstGeom prst="roundRect">
            <a:avLst>
              <a:gd name="adj" fmla="val 50000"/>
            </a:avLst>
          </a:prstGeom>
          <a:solidFill>
            <a:schemeClr val="accent2"/>
          </a:solidFill>
        </p:spPr>
        <p:txBody>
          <a:bodyPr anchor="ctr"/>
          <a:lstStyle>
            <a:lvl1pPr marL="0" indent="0" algn="ctr">
              <a:lnSpc>
                <a:spcPct val="100000"/>
              </a:lnSpc>
              <a:buNone/>
              <a:defRPr sz="1800" b="1">
                <a:solidFill>
                  <a:schemeClr val="bg1"/>
                </a:solidFill>
              </a:defRPr>
            </a:lvl1pPr>
          </a:lstStyle>
          <a:p>
            <a:pPr lvl="0"/>
            <a:endParaRPr lang="en-US"/>
          </a:p>
        </p:txBody>
      </p:sp>
      <p:sp>
        <p:nvSpPr>
          <p:cNvPr id="9" name="Text Placeholder 17">
            <a:extLst>
              <a:ext uri="{FF2B5EF4-FFF2-40B4-BE49-F238E27FC236}">
                <a16:creationId xmlns:a16="http://schemas.microsoft.com/office/drawing/2014/main" id="{460BB5C5-9C77-43DE-A94F-21BFDDDEB381}"/>
              </a:ext>
            </a:extLst>
          </p:cNvPr>
          <p:cNvSpPr>
            <a:spLocks noGrp="1"/>
          </p:cNvSpPr>
          <p:nvPr>
            <p:ph type="body" sz="quarter" idx="18"/>
          </p:nvPr>
        </p:nvSpPr>
        <p:spPr>
          <a:xfrm>
            <a:off x="935766" y="4538287"/>
            <a:ext cx="1936750" cy="914400"/>
          </a:xfrm>
        </p:spPr>
        <p:txBody>
          <a:bodyPr/>
          <a:lstStyle>
            <a:lvl1pPr marL="0" indent="0" algn="ctr">
              <a:buNone/>
              <a:defRPr sz="1800">
                <a:solidFill>
                  <a:srgbClr val="000000"/>
                </a:solidFill>
              </a:defRPr>
            </a:lvl1pPr>
          </a:lstStyle>
          <a:p>
            <a:pPr lvl="0"/>
            <a:endParaRPr lang="en-US"/>
          </a:p>
        </p:txBody>
      </p:sp>
      <p:sp>
        <p:nvSpPr>
          <p:cNvPr id="11" name="Text Placeholder 10">
            <a:extLst>
              <a:ext uri="{FF2B5EF4-FFF2-40B4-BE49-F238E27FC236}">
                <a16:creationId xmlns:a16="http://schemas.microsoft.com/office/drawing/2014/main" id="{BBA3A701-AF7C-4E84-8C70-76FB4ECD4AEA}"/>
              </a:ext>
            </a:extLst>
          </p:cNvPr>
          <p:cNvSpPr>
            <a:spLocks noGrp="1"/>
          </p:cNvSpPr>
          <p:nvPr>
            <p:ph type="body" sz="quarter" idx="19"/>
          </p:nvPr>
        </p:nvSpPr>
        <p:spPr>
          <a:xfrm>
            <a:off x="3341688" y="1762125"/>
            <a:ext cx="8012112" cy="4016375"/>
          </a:xfrm>
        </p:spPr>
        <p:txBody>
          <a:bodyPr/>
          <a:lstStyle>
            <a:lvl1pPr>
              <a:defRPr sz="2800">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p:txBody>
      </p:sp>
      <p:sp>
        <p:nvSpPr>
          <p:cNvPr id="12" name="TextBox 11">
            <a:extLst>
              <a:ext uri="{FF2B5EF4-FFF2-40B4-BE49-F238E27FC236}">
                <a16:creationId xmlns:a16="http://schemas.microsoft.com/office/drawing/2014/main" id="{2A294125-E2B6-494B-97D9-2723C3C722CC}"/>
              </a:ext>
            </a:extLst>
          </p:cNvPr>
          <p:cNvSpPr txBox="1"/>
          <p:nvPr userDrawn="1"/>
        </p:nvSpPr>
        <p:spPr>
          <a:xfrm>
            <a:off x="438443" y="465220"/>
            <a:ext cx="10988040" cy="707886"/>
          </a:xfrm>
          <a:prstGeom prst="rect">
            <a:avLst/>
          </a:prstGeom>
          <a:noFill/>
        </p:spPr>
        <p:txBody>
          <a:bodyPr wrap="square" rtlCol="0">
            <a:spAutoFit/>
          </a:bodyPr>
          <a:lstStyle/>
          <a:p>
            <a:r>
              <a:rPr lang="en-US" sz="4000"/>
              <a:t>Speaker Biography</a:t>
            </a:r>
          </a:p>
        </p:txBody>
      </p:sp>
      <p:pic>
        <p:nvPicPr>
          <p:cNvPr id="10" name="Picture 9">
            <a:extLst>
              <a:ext uri="{FF2B5EF4-FFF2-40B4-BE49-F238E27FC236}">
                <a16:creationId xmlns:a16="http://schemas.microsoft.com/office/drawing/2014/main" id="{5F5C1C8A-C265-CF31-4894-75313C0E5B9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4" name="Picture 13" descr="US flag">
            <a:extLst>
              <a:ext uri="{FF2B5EF4-FFF2-40B4-BE49-F238E27FC236}">
                <a16:creationId xmlns:a16="http://schemas.microsoft.com/office/drawing/2014/main" id="{CBCE2944-F5A2-E120-A560-DBCC3D3AF0E5}"/>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321683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D0EF-72C2-462E-B606-C9AACDC43E32}"/>
              </a:ext>
            </a:extLst>
          </p:cNvPr>
          <p:cNvSpPr>
            <a:spLocks noGrp="1"/>
          </p:cNvSpPr>
          <p:nvPr>
            <p:ph type="title"/>
          </p:nvPr>
        </p:nvSpPr>
        <p:spPr>
          <a:xfrm>
            <a:off x="6728320" y="1412846"/>
            <a:ext cx="5040007" cy="4032307"/>
          </a:xfrm>
        </p:spPr>
        <p:txBody>
          <a:bodyPr/>
          <a:lstStyle>
            <a:lvl1pPr algn="ctr">
              <a:defRPr/>
            </a:lvl1pPr>
          </a:lstStyle>
          <a:p>
            <a:r>
              <a:rPr lang="en-US"/>
              <a:t>Click to edit Master title style</a:t>
            </a:r>
          </a:p>
        </p:txBody>
      </p:sp>
      <p:sp>
        <p:nvSpPr>
          <p:cNvPr id="3" name="Rectangle 2">
            <a:extLst>
              <a:ext uri="{FF2B5EF4-FFF2-40B4-BE49-F238E27FC236}">
                <a16:creationId xmlns:a16="http://schemas.microsoft.com/office/drawing/2014/main" id="{84DCB6BF-6641-4F7C-ABA6-4811A90F7F8A}"/>
              </a:ext>
              <a:ext uri="{C183D7F6-B498-43B3-948B-1728B52AA6E4}">
                <adec:decorative xmlns:adec="http://schemas.microsoft.com/office/drawing/2017/decorative" val="1"/>
              </a:ext>
            </a:extLst>
          </p:cNvPr>
          <p:cNvSpPr/>
          <p:nvPr userDrawn="1"/>
        </p:nvSpPr>
        <p:spPr>
          <a:xfrm>
            <a:off x="0" y="0"/>
            <a:ext cx="6096000" cy="6858000"/>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pic>
        <p:nvPicPr>
          <p:cNvPr id="4" name="Picture 3">
            <a:extLst>
              <a:ext uri="{FF2B5EF4-FFF2-40B4-BE49-F238E27FC236}">
                <a16:creationId xmlns:a16="http://schemas.microsoft.com/office/drawing/2014/main" id="{F940C8F9-E614-46E1-9848-A3BB735D5B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249182" y="735981"/>
            <a:ext cx="3597635" cy="4873392"/>
          </a:xfrm>
          <a:prstGeom prst="rect">
            <a:avLst/>
          </a:prstGeom>
        </p:spPr>
      </p:pic>
    </p:spTree>
    <p:extLst>
      <p:ext uri="{BB962C8B-B14F-4D97-AF65-F5344CB8AC3E}">
        <p14:creationId xmlns:p14="http://schemas.microsoft.com/office/powerpoint/2010/main" val="1702877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D0EF-72C2-462E-B606-C9AACDC43E32}"/>
              </a:ext>
            </a:extLst>
          </p:cNvPr>
          <p:cNvSpPr>
            <a:spLocks noGrp="1"/>
          </p:cNvSpPr>
          <p:nvPr>
            <p:ph type="title"/>
          </p:nvPr>
        </p:nvSpPr>
        <p:spPr>
          <a:xfrm>
            <a:off x="6719176" y="1751175"/>
            <a:ext cx="5040007" cy="1531522"/>
          </a:xfrm>
        </p:spPr>
        <p:txBody>
          <a:bodyPr/>
          <a:lstStyle>
            <a:lvl1pPr algn="ctr">
              <a:defRPr/>
            </a:lvl1pPr>
          </a:lstStyle>
          <a:p>
            <a:r>
              <a:rPr lang="en-US"/>
              <a:t>Click to edit Master title style</a:t>
            </a:r>
          </a:p>
        </p:txBody>
      </p:sp>
      <p:sp>
        <p:nvSpPr>
          <p:cNvPr id="3" name="Rectangle 2">
            <a:extLst>
              <a:ext uri="{FF2B5EF4-FFF2-40B4-BE49-F238E27FC236}">
                <a16:creationId xmlns:a16="http://schemas.microsoft.com/office/drawing/2014/main" id="{84DCB6BF-6641-4F7C-ABA6-4811A90F7F8A}"/>
              </a:ext>
              <a:ext uri="{C183D7F6-B498-43B3-948B-1728B52AA6E4}">
                <adec:decorative xmlns:adec="http://schemas.microsoft.com/office/drawing/2017/decorative" val="1"/>
              </a:ext>
            </a:extLst>
          </p:cNvPr>
          <p:cNvSpPr/>
          <p:nvPr userDrawn="1"/>
        </p:nvSpPr>
        <p:spPr>
          <a:xfrm>
            <a:off x="0" y="0"/>
            <a:ext cx="6096000" cy="6858000"/>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pic>
        <p:nvPicPr>
          <p:cNvPr id="4" name="Picture 3">
            <a:extLst>
              <a:ext uri="{FF2B5EF4-FFF2-40B4-BE49-F238E27FC236}">
                <a16:creationId xmlns:a16="http://schemas.microsoft.com/office/drawing/2014/main" id="{F940C8F9-E614-46E1-9848-A3BB735D5B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249182" y="735981"/>
            <a:ext cx="3597635" cy="4873392"/>
          </a:xfrm>
          <a:prstGeom prst="rect">
            <a:avLst/>
          </a:prstGeom>
        </p:spPr>
      </p:pic>
      <p:sp>
        <p:nvSpPr>
          <p:cNvPr id="8" name="Text Placeholder 7">
            <a:extLst>
              <a:ext uri="{FF2B5EF4-FFF2-40B4-BE49-F238E27FC236}">
                <a16:creationId xmlns:a16="http://schemas.microsoft.com/office/drawing/2014/main" id="{3788DF01-C4C8-4BCA-A7DA-895872DC70EE}"/>
              </a:ext>
            </a:extLst>
          </p:cNvPr>
          <p:cNvSpPr>
            <a:spLocks noGrp="1"/>
          </p:cNvSpPr>
          <p:nvPr>
            <p:ph type="body" sz="quarter" idx="10"/>
          </p:nvPr>
        </p:nvSpPr>
        <p:spPr>
          <a:xfrm>
            <a:off x="6718375" y="3483166"/>
            <a:ext cx="5040313" cy="2222500"/>
          </a:xfrm>
        </p:spPr>
        <p:txBody>
          <a:bodyPr>
            <a:normAutofit/>
          </a:bodyPr>
          <a:lstStyle>
            <a:lvl1pPr>
              <a:defRPr sz="2800">
                <a:solidFill>
                  <a:srgbClr val="000000"/>
                </a:solidFill>
              </a:defRPr>
            </a:lvl1pPr>
            <a:lvl2pPr>
              <a:buNone/>
              <a:defRPr/>
            </a:lvl2pPr>
          </a:lstStyle>
          <a:p>
            <a:pPr lvl="0"/>
            <a:r>
              <a:rPr lang="en-US"/>
              <a:t>Click to edit Master text styles</a:t>
            </a:r>
          </a:p>
        </p:txBody>
      </p:sp>
    </p:spTree>
    <p:extLst>
      <p:ext uri="{BB962C8B-B14F-4D97-AF65-F5344CB8AC3E}">
        <p14:creationId xmlns:p14="http://schemas.microsoft.com/office/powerpoint/2010/main" val="2045614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1926A-C635-E046-90D0-EC4D24F1E65F}"/>
              </a:ext>
            </a:extLst>
          </p:cNvPr>
          <p:cNvSpPr>
            <a:spLocks noGrp="1"/>
          </p:cNvSpPr>
          <p:nvPr>
            <p:ph type="title"/>
          </p:nvPr>
        </p:nvSpPr>
        <p:spPr>
          <a:xfrm>
            <a:off x="438443" y="453246"/>
            <a:ext cx="10988040" cy="673966"/>
          </a:xfrm>
        </p:spPr>
        <p:txBody>
          <a:bodyPr anchor="b">
            <a:noAutofit/>
          </a:bodyPr>
          <a:lstStyle>
            <a:lvl1pPr>
              <a:lnSpc>
                <a:spcPct val="100000"/>
              </a:lnSpc>
              <a:defRPr sz="4000">
                <a:solidFill>
                  <a:srgbClr val="1B3D7D"/>
                </a:solidFill>
                <a:latin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4284B48-17C8-AC49-8950-B9164EBA81FA}"/>
              </a:ext>
            </a:extLst>
          </p:cNvPr>
          <p:cNvSpPr>
            <a:spLocks noGrp="1"/>
          </p:cNvSpPr>
          <p:nvPr>
            <p:ph idx="1"/>
          </p:nvPr>
        </p:nvSpPr>
        <p:spPr>
          <a:xfrm>
            <a:off x="438443" y="1409097"/>
            <a:ext cx="10988040" cy="4351338"/>
          </a:xfrm>
        </p:spPr>
        <p:txBody>
          <a:bodyPr/>
          <a:lstStyle>
            <a:lvl1pPr indent="-228600">
              <a:buClr>
                <a:srgbClr val="FAB319"/>
              </a:buClr>
              <a:buSzPct val="75000"/>
              <a:buFont typeface="Wingdings" panose="05000000000000000000" pitchFamily="2" charset="2"/>
              <a:buChar char="§"/>
              <a:defRPr sz="3200">
                <a:solidFill>
                  <a:srgbClr val="000000"/>
                </a:solidFill>
                <a:latin typeface="Source Sans Pro" panose="020B0503030403020204" pitchFamily="34" charset="0"/>
              </a:defRPr>
            </a:lvl1pPr>
            <a:lvl2pPr marL="685800" indent="-228600">
              <a:buClr>
                <a:srgbClr val="FAB319"/>
              </a:buClr>
              <a:buSzPct val="75000"/>
              <a:buFont typeface="Courier New" panose="02070309020205020404" pitchFamily="49" charset="0"/>
              <a:buChar char="o"/>
              <a:defRPr sz="2800">
                <a:solidFill>
                  <a:srgbClr val="000000"/>
                </a:solidFill>
                <a:latin typeface="Source Sans Pro" panose="020B0503030403020204" pitchFamily="34" charset="0"/>
              </a:defRPr>
            </a:lvl2pPr>
            <a:lvl3pPr marL="1143000" indent="-228600">
              <a:buClr>
                <a:srgbClr val="FAB319"/>
              </a:buClr>
              <a:buSzPct val="75000"/>
              <a:buFont typeface="Wingdings" panose="05000000000000000000" pitchFamily="2" charset="2"/>
              <a:buChar char="v"/>
              <a:defRPr>
                <a:solidFill>
                  <a:srgbClr val="000000"/>
                </a:solidFill>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C86A791E-4AD8-4820-88C1-0E155B441C55}"/>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139AF4-799D-4A4B-9BB7-AEE404EEBF83}"/>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FB5DE6E9-3E76-43E3-AC03-C7E4B2DF8B38}"/>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DB30B70-6052-0793-509E-7FE466A02E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5" name="Picture 14" descr="US flag">
            <a:extLst>
              <a:ext uri="{FF2B5EF4-FFF2-40B4-BE49-F238E27FC236}">
                <a16:creationId xmlns:a16="http://schemas.microsoft.com/office/drawing/2014/main" id="{9C67A89F-67CB-3FF5-A50D-2CD9979EA9E1}"/>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3801444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0A1271-6064-BE41-9EDE-05FFEC1373CF}"/>
              </a:ext>
            </a:extLst>
          </p:cNvPr>
          <p:cNvSpPr>
            <a:spLocks noGrp="1"/>
          </p:cNvSpPr>
          <p:nvPr>
            <p:ph sz="half" idx="1"/>
          </p:nvPr>
        </p:nvSpPr>
        <p:spPr>
          <a:xfrm>
            <a:off x="438443" y="1414831"/>
            <a:ext cx="5505157" cy="4351338"/>
          </a:xfrm>
        </p:spPr>
        <p:txBody>
          <a:bodyPr/>
          <a:lstStyle>
            <a:lvl1pPr>
              <a:buClr>
                <a:srgbClr val="FAB319"/>
              </a:buClr>
              <a:buSzPct val="75000"/>
              <a:buFont typeface="Wingdings" panose="05000000000000000000" pitchFamily="2" charset="2"/>
              <a:buChar char="§"/>
              <a:defRPr sz="3200">
                <a:solidFill>
                  <a:srgbClr val="000000"/>
                </a:solidFill>
                <a:latin typeface="Source Sans Pro" panose="020B0503030403020204" pitchFamily="34" charset="0"/>
              </a:defRPr>
            </a:lvl1pPr>
            <a:lvl2pPr>
              <a:buClr>
                <a:srgbClr val="FAB319"/>
              </a:buClr>
              <a:buSzPct val="75000"/>
              <a:buFont typeface="Courier New" panose="02070309020205020404" pitchFamily="49" charset="0"/>
              <a:buChar char="o"/>
              <a:defRPr sz="2800">
                <a:solidFill>
                  <a:srgbClr val="000000"/>
                </a:solidFill>
                <a:latin typeface="Source Sans Pro" panose="020B0503030403020204" pitchFamily="34" charset="0"/>
              </a:defRPr>
            </a:lvl2pPr>
            <a:lvl3pPr>
              <a:buClr>
                <a:srgbClr val="FAB319"/>
              </a:buClr>
              <a:buSzPct val="75000"/>
              <a:buFont typeface="Wingdings" panose="05000000000000000000" pitchFamily="2" charset="2"/>
              <a:buChar char="v"/>
              <a:defRPr>
                <a:solidFill>
                  <a:srgbClr val="000000"/>
                </a:solidFill>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A96B824B-23CB-E447-B30D-AC860C24351F}"/>
              </a:ext>
            </a:extLst>
          </p:cNvPr>
          <p:cNvSpPr>
            <a:spLocks noGrp="1"/>
          </p:cNvSpPr>
          <p:nvPr>
            <p:ph sz="half" idx="2"/>
          </p:nvPr>
        </p:nvSpPr>
        <p:spPr>
          <a:xfrm>
            <a:off x="6095999" y="1414831"/>
            <a:ext cx="5505157" cy="4351338"/>
          </a:xfrm>
        </p:spPr>
        <p:txBody>
          <a:bodyPr/>
          <a:lstStyle>
            <a:lvl1pPr>
              <a:defRPr lang="en-US" sz="3200" kern="1200" dirty="0" smtClean="0">
                <a:solidFill>
                  <a:srgbClr val="000000"/>
                </a:solidFill>
                <a:latin typeface="Source Sans Pro" panose="020B0503030403020204" pitchFamily="34" charset="0"/>
                <a:ea typeface="+mn-ea"/>
                <a:cs typeface="+mn-cs"/>
              </a:defRPr>
            </a:lvl1pPr>
            <a:lvl2pPr>
              <a:defRPr lang="en-US" sz="2800" kern="1200" dirty="0" smtClean="0">
                <a:solidFill>
                  <a:srgbClr val="000000"/>
                </a:solidFill>
                <a:latin typeface="Source Sans Pro" panose="020B0503030403020204" pitchFamily="34" charset="0"/>
                <a:ea typeface="+mn-ea"/>
                <a:cs typeface="+mn-cs"/>
              </a:defRPr>
            </a:lvl2pPr>
            <a:lvl3pPr>
              <a:defRPr lang="en-US" sz="2000" kern="1200" dirty="0" smtClean="0">
                <a:solidFill>
                  <a:srgbClr val="000000"/>
                </a:solidFill>
                <a:latin typeface="Source Sans Pro" panose="020B0503030403020204" pitchFamily="34" charset="0"/>
                <a:ea typeface="+mn-ea"/>
                <a:cs typeface="+mn-cs"/>
              </a:defRPr>
            </a:lvl3pPr>
          </a:lstStyle>
          <a:p>
            <a:pPr marL="228600" lvl="0" indent="-228600" algn="l" defTabSz="914400" rtl="0" eaLnBrk="1" latinLnBrk="0" hangingPunct="1">
              <a:lnSpc>
                <a:spcPct val="90000"/>
              </a:lnSpc>
              <a:spcBef>
                <a:spcPts val="1000"/>
              </a:spcBef>
              <a:buClr>
                <a:srgbClr val="FAB319"/>
              </a:buClr>
              <a:buSzPct val="75000"/>
              <a:buFont typeface="Wingdings" panose="05000000000000000000" pitchFamily="2" charset="2"/>
              <a:buChar char="§"/>
            </a:pPr>
            <a:r>
              <a:rPr lang="en-US"/>
              <a:t>Click to edit Master text styles</a:t>
            </a:r>
          </a:p>
          <a:p>
            <a:pPr marL="685800" lvl="1" indent="-228600" algn="l" defTabSz="914400" rtl="0" eaLnBrk="1" latinLnBrk="0" hangingPunct="1">
              <a:lnSpc>
                <a:spcPct val="90000"/>
              </a:lnSpc>
              <a:spcBef>
                <a:spcPts val="500"/>
              </a:spcBef>
              <a:buClr>
                <a:srgbClr val="FAB319"/>
              </a:buClr>
              <a:buSzPct val="75000"/>
              <a:buFont typeface="Courier New" panose="02070309020205020404" pitchFamily="49" charset="0"/>
              <a:buChar char="o"/>
            </a:pPr>
            <a:r>
              <a:rPr lang="en-US"/>
              <a:t>Second level</a:t>
            </a:r>
          </a:p>
          <a:p>
            <a:pPr marL="1143000" lvl="2" indent="-228600" algn="l" defTabSz="914400" rtl="0" eaLnBrk="1" latinLnBrk="0" hangingPunct="1">
              <a:lnSpc>
                <a:spcPct val="90000"/>
              </a:lnSpc>
              <a:spcBef>
                <a:spcPts val="500"/>
              </a:spcBef>
              <a:buClr>
                <a:srgbClr val="FAB319"/>
              </a:buClr>
              <a:buSzPct val="75000"/>
              <a:buFont typeface="Wingdings" panose="05000000000000000000" pitchFamily="2" charset="2"/>
              <a:buChar char="v"/>
            </a:pPr>
            <a:r>
              <a:rPr lang="en-US"/>
              <a:t>Third level</a:t>
            </a:r>
          </a:p>
        </p:txBody>
      </p:sp>
      <p:sp>
        <p:nvSpPr>
          <p:cNvPr id="8" name="Rectangle 7">
            <a:extLst>
              <a:ext uri="{FF2B5EF4-FFF2-40B4-BE49-F238E27FC236}">
                <a16:creationId xmlns:a16="http://schemas.microsoft.com/office/drawing/2014/main" id="{9201A949-60E7-4E1D-9BAC-F53E0A768B16}"/>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8D53207-8269-4B38-8FF8-8265E5FF2773}"/>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DCEC273-B20F-4B96-8F4B-DA257BA97E57}"/>
              </a:ext>
            </a:extLst>
          </p:cNvPr>
          <p:cNvSpPr>
            <a:spLocks noGrp="1"/>
          </p:cNvSpPr>
          <p:nvPr>
            <p:ph type="title"/>
          </p:nvPr>
        </p:nvSpPr>
        <p:spPr>
          <a:xfrm>
            <a:off x="438443" y="453246"/>
            <a:ext cx="10988040" cy="673966"/>
          </a:xfrm>
        </p:spPr>
        <p:txBody>
          <a:bodyPr anchor="b">
            <a:noAutofit/>
          </a:bodyPr>
          <a:lstStyle>
            <a:lvl1pPr>
              <a:lnSpc>
                <a:spcPct val="100000"/>
              </a:lnSpc>
              <a:defRPr sz="4000">
                <a:solidFill>
                  <a:srgbClr val="1B3D7D"/>
                </a:solidFill>
                <a:latin typeface="Source Sans Pro" panose="020B0503030403020204" pitchFamily="34" charset="0"/>
              </a:defRPr>
            </a:lvl1pPr>
          </a:lstStyle>
          <a:p>
            <a:r>
              <a:rPr lang="en-US"/>
              <a:t>Click to edit Master title style</a:t>
            </a:r>
          </a:p>
        </p:txBody>
      </p:sp>
      <p:cxnSp>
        <p:nvCxnSpPr>
          <p:cNvPr id="13" name="Straight Connector 12">
            <a:extLst>
              <a:ext uri="{FF2B5EF4-FFF2-40B4-BE49-F238E27FC236}">
                <a16:creationId xmlns:a16="http://schemas.microsoft.com/office/drawing/2014/main" id="{AC3C4D6A-F5E6-4509-9146-A96BEC17B8B0}"/>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FE8C82-B403-0BA4-A278-CEE620445C5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4" name="Picture 13" descr="US flag">
            <a:extLst>
              <a:ext uri="{FF2B5EF4-FFF2-40B4-BE49-F238E27FC236}">
                <a16:creationId xmlns:a16="http://schemas.microsoft.com/office/drawing/2014/main" id="{B2283A70-C459-9337-F22E-858FD6CDFC29}"/>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485812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Right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640A-CE5C-7049-B763-1AF873037220}"/>
              </a:ext>
            </a:extLst>
          </p:cNvPr>
          <p:cNvSpPr>
            <a:spLocks noGrp="1"/>
          </p:cNvSpPr>
          <p:nvPr>
            <p:ph type="title"/>
          </p:nvPr>
        </p:nvSpPr>
        <p:spPr>
          <a:xfrm>
            <a:off x="182880" y="259906"/>
            <a:ext cx="5669280" cy="729106"/>
          </a:xfrm>
        </p:spPr>
        <p:txBody>
          <a:bodyPr anchor="b"/>
          <a:lstStyle>
            <a:lvl1pPr>
              <a:defRPr sz="4000">
                <a:solidFill>
                  <a:srgbClr val="1B3D7D"/>
                </a:solidFill>
                <a:latin typeface="Source Sans Pro" panose="020B0503030403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A928F2DE-4038-2E49-A761-5FC8884021AE}"/>
              </a:ext>
            </a:extLst>
          </p:cNvPr>
          <p:cNvSpPr>
            <a:spLocks noGrp="1"/>
          </p:cNvSpPr>
          <p:nvPr>
            <p:ph type="pic" idx="1"/>
          </p:nvPr>
        </p:nvSpPr>
        <p:spPr>
          <a:xfrm>
            <a:off x="6019800" y="0"/>
            <a:ext cx="6172200" cy="667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9D0E52-44E6-D448-A38F-50B41E6A89EA}"/>
              </a:ext>
            </a:extLst>
          </p:cNvPr>
          <p:cNvSpPr>
            <a:spLocks noGrp="1"/>
          </p:cNvSpPr>
          <p:nvPr>
            <p:ph type="body" sz="half" idx="2"/>
          </p:nvPr>
        </p:nvSpPr>
        <p:spPr>
          <a:xfrm>
            <a:off x="182880" y="1430795"/>
            <a:ext cx="5594465" cy="4280855"/>
          </a:xfrm>
        </p:spPr>
        <p:txBody>
          <a:bodyPr>
            <a:normAutofit/>
          </a:bodyPr>
          <a:lstStyle>
            <a:lvl1pPr marL="457200" indent="-457200">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228600" lvl="0" indent="-228600" algn="l" defTabSz="914400" rtl="0" eaLnBrk="1" latinLnBrk="0" hangingPunct="1">
              <a:lnSpc>
                <a:spcPct val="90000"/>
              </a:lnSpc>
              <a:spcBef>
                <a:spcPts val="1000"/>
              </a:spcBef>
              <a:buClr>
                <a:srgbClr val="FAB319"/>
              </a:buClr>
              <a:buSzPct val="75000"/>
              <a:buFont typeface="Wingdings" panose="05000000000000000000" pitchFamily="2" charset="2"/>
              <a:buChar char="§"/>
            </a:pPr>
            <a:r>
              <a:rPr lang="en-US"/>
              <a:t>Click to edit Master text styles</a:t>
            </a:r>
          </a:p>
        </p:txBody>
      </p:sp>
      <p:sp>
        <p:nvSpPr>
          <p:cNvPr id="8" name="Rectangle 7">
            <a:extLst>
              <a:ext uri="{FF2B5EF4-FFF2-40B4-BE49-F238E27FC236}">
                <a16:creationId xmlns:a16="http://schemas.microsoft.com/office/drawing/2014/main" id="{CB0A260A-DBEC-4CFB-8F60-6A8424C8A19D}"/>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D236B5-C01C-4BEE-B523-3ED7D3B0361B}"/>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8FE76BD-6B7A-47A2-A8EF-519D810ED5E6}"/>
              </a:ext>
              <a:ext uri="{C183D7F6-B498-43B3-948B-1728B52AA6E4}">
                <adec:decorative xmlns:adec="http://schemas.microsoft.com/office/drawing/2017/decorative" val="1"/>
              </a:ext>
            </a:extLst>
          </p:cNvPr>
          <p:cNvCxnSpPr>
            <a:cxnSpLocks/>
          </p:cNvCxnSpPr>
          <p:nvPr userDrawn="1"/>
        </p:nvCxnSpPr>
        <p:spPr>
          <a:xfrm>
            <a:off x="182880" y="1104794"/>
            <a:ext cx="559446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1C31C99-BE1F-2809-A1F5-58B26BCE332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396538" y="5860130"/>
            <a:ext cx="1645070" cy="625127"/>
          </a:xfrm>
          <a:prstGeom prst="rect">
            <a:avLst/>
          </a:prstGeom>
        </p:spPr>
      </p:pic>
      <p:pic>
        <p:nvPicPr>
          <p:cNvPr id="14" name="Picture 13" descr="US flag">
            <a:extLst>
              <a:ext uri="{FF2B5EF4-FFF2-40B4-BE49-F238E27FC236}">
                <a16:creationId xmlns:a16="http://schemas.microsoft.com/office/drawing/2014/main" id="{F6155F5D-8F18-B654-8327-A5382E7FBFF8}"/>
              </a:ext>
            </a:extLst>
          </p:cNvPr>
          <p:cNvPicPr>
            <a:picLocks noChangeAspect="1"/>
          </p:cNvPicPr>
          <p:nvPr userDrawn="1"/>
        </p:nvPicPr>
        <p:blipFill>
          <a:blip r:embed="rId3"/>
          <a:stretch>
            <a:fillRect/>
          </a:stretch>
        </p:blipFill>
        <p:spPr>
          <a:xfrm>
            <a:off x="175260" y="5905635"/>
            <a:ext cx="1054849" cy="553470"/>
          </a:xfrm>
          <a:prstGeom prst="rect">
            <a:avLst/>
          </a:prstGeom>
        </p:spPr>
      </p:pic>
    </p:spTree>
    <p:extLst>
      <p:ext uri="{BB962C8B-B14F-4D97-AF65-F5344CB8AC3E}">
        <p14:creationId xmlns:p14="http://schemas.microsoft.com/office/powerpoint/2010/main" val="309293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640A-CE5C-7049-B763-1AF873037220}"/>
              </a:ext>
            </a:extLst>
          </p:cNvPr>
          <p:cNvSpPr>
            <a:spLocks noGrp="1"/>
          </p:cNvSpPr>
          <p:nvPr>
            <p:ph type="title"/>
          </p:nvPr>
        </p:nvSpPr>
        <p:spPr>
          <a:xfrm>
            <a:off x="6375130" y="259906"/>
            <a:ext cx="5669280" cy="729106"/>
          </a:xfrm>
        </p:spPr>
        <p:txBody>
          <a:bodyPr anchor="b"/>
          <a:lstStyle>
            <a:lvl1pPr>
              <a:defRPr sz="4000">
                <a:solidFill>
                  <a:srgbClr val="1B3D7D"/>
                </a:solidFill>
                <a:latin typeface="Source Sans Pro" panose="020B0503030403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A928F2DE-4038-2E49-A761-5FC8884021AE}"/>
              </a:ext>
            </a:extLst>
          </p:cNvPr>
          <p:cNvSpPr>
            <a:spLocks noGrp="1"/>
          </p:cNvSpPr>
          <p:nvPr>
            <p:ph type="pic" idx="1"/>
          </p:nvPr>
        </p:nvSpPr>
        <p:spPr>
          <a:xfrm>
            <a:off x="0" y="0"/>
            <a:ext cx="6172200" cy="667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CB0A260A-DBEC-4CFB-8F60-6A8424C8A19D}"/>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D236B5-C01C-4BEE-B523-3ED7D3B0361B}"/>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8FE76BD-6B7A-47A2-A8EF-519D810ED5E6}"/>
              </a:ext>
              <a:ext uri="{C183D7F6-B498-43B3-948B-1728B52AA6E4}">
                <adec:decorative xmlns:adec="http://schemas.microsoft.com/office/drawing/2017/decorative" val="1"/>
              </a:ext>
            </a:extLst>
          </p:cNvPr>
          <p:cNvCxnSpPr>
            <a:cxnSpLocks/>
          </p:cNvCxnSpPr>
          <p:nvPr userDrawn="1"/>
        </p:nvCxnSpPr>
        <p:spPr>
          <a:xfrm>
            <a:off x="6375130" y="1104794"/>
            <a:ext cx="559446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25B5CDD5-F15A-49F7-B408-8A0775426281}"/>
              </a:ext>
            </a:extLst>
          </p:cNvPr>
          <p:cNvSpPr>
            <a:spLocks noGrp="1"/>
          </p:cNvSpPr>
          <p:nvPr>
            <p:ph type="body" sz="half" idx="2"/>
          </p:nvPr>
        </p:nvSpPr>
        <p:spPr>
          <a:xfrm>
            <a:off x="6375129" y="1391352"/>
            <a:ext cx="5594465" cy="4280855"/>
          </a:xfrm>
        </p:spPr>
        <p:txBody>
          <a:bodyPr>
            <a:normAutofit/>
          </a:bodyPr>
          <a:lstStyle>
            <a:lvl1pPr marL="457200" indent="-457200">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228600" lvl="0" indent="-228600" algn="l" defTabSz="914400" rtl="0" eaLnBrk="1" latinLnBrk="0" hangingPunct="1">
              <a:lnSpc>
                <a:spcPct val="90000"/>
              </a:lnSpc>
              <a:spcBef>
                <a:spcPts val="1000"/>
              </a:spcBef>
              <a:buClr>
                <a:srgbClr val="FAB319"/>
              </a:buClr>
              <a:buSzPct val="75000"/>
              <a:buFont typeface="Wingdings" panose="05000000000000000000" pitchFamily="2" charset="2"/>
              <a:buChar char="§"/>
            </a:pPr>
            <a:r>
              <a:rPr lang="en-US"/>
              <a:t>Click to edit Master text styles</a:t>
            </a:r>
          </a:p>
        </p:txBody>
      </p:sp>
      <p:pic>
        <p:nvPicPr>
          <p:cNvPr id="5" name="Picture 4">
            <a:extLst>
              <a:ext uri="{FF2B5EF4-FFF2-40B4-BE49-F238E27FC236}">
                <a16:creationId xmlns:a16="http://schemas.microsoft.com/office/drawing/2014/main" id="{2A3824B9-1A57-5BAE-B3C9-3E47DDBE014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7" name="Picture 6" descr="US flag">
            <a:extLst>
              <a:ext uri="{FF2B5EF4-FFF2-40B4-BE49-F238E27FC236}">
                <a16:creationId xmlns:a16="http://schemas.microsoft.com/office/drawing/2014/main" id="{F82E31DE-BAB3-0D4B-1ADA-142820958E5D}"/>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1679302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ory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6F0A-2E46-4065-8FF0-26B0B56A34C8}"/>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14CE7BB0-52B8-4C52-B8D3-8318C7EC4F9D}"/>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A6021BF-1CCB-41D6-893F-9AE45ED8A33F}"/>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28DF267-BAD2-4CDA-8AE5-E0225A4A96F2}"/>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43F4BAD1-0498-4CF9-8ECF-996C51544CAB}"/>
              </a:ext>
            </a:extLst>
          </p:cNvPr>
          <p:cNvSpPr>
            <a:spLocks noGrp="1"/>
          </p:cNvSpPr>
          <p:nvPr>
            <p:ph type="pic" sz="quarter" idx="10"/>
          </p:nvPr>
        </p:nvSpPr>
        <p:spPr>
          <a:xfrm>
            <a:off x="1005651" y="1600122"/>
            <a:ext cx="2742883" cy="2514600"/>
          </a:xfrm>
        </p:spPr>
        <p:txBody>
          <a:bodyPr/>
          <a:lstStyle/>
          <a:p>
            <a:endParaRPr lang="en-US"/>
          </a:p>
        </p:txBody>
      </p:sp>
      <p:sp>
        <p:nvSpPr>
          <p:cNvPr id="10" name="Text Placeholder 9">
            <a:extLst>
              <a:ext uri="{FF2B5EF4-FFF2-40B4-BE49-F238E27FC236}">
                <a16:creationId xmlns:a16="http://schemas.microsoft.com/office/drawing/2014/main" id="{979ADB66-A368-495E-AC12-A5FD49C01B49}"/>
              </a:ext>
            </a:extLst>
          </p:cNvPr>
          <p:cNvSpPr>
            <a:spLocks noGrp="1"/>
          </p:cNvSpPr>
          <p:nvPr>
            <p:ph type="body" sz="quarter" idx="11"/>
          </p:nvPr>
        </p:nvSpPr>
        <p:spPr>
          <a:xfrm>
            <a:off x="1005968" y="4114124"/>
            <a:ext cx="274288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1" name="Text Placeholder 9">
            <a:extLst>
              <a:ext uri="{FF2B5EF4-FFF2-40B4-BE49-F238E27FC236}">
                <a16:creationId xmlns:a16="http://schemas.microsoft.com/office/drawing/2014/main" id="{76D0B00C-B490-4F97-A92E-1112DFE90FA6}"/>
              </a:ext>
            </a:extLst>
          </p:cNvPr>
          <p:cNvSpPr>
            <a:spLocks noGrp="1"/>
          </p:cNvSpPr>
          <p:nvPr>
            <p:ph type="body" sz="quarter" idx="12"/>
          </p:nvPr>
        </p:nvSpPr>
        <p:spPr>
          <a:xfrm>
            <a:off x="1005651" y="4579378"/>
            <a:ext cx="2742883" cy="1219209"/>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sp>
        <p:nvSpPr>
          <p:cNvPr id="12" name="Picture Placeholder 7">
            <a:extLst>
              <a:ext uri="{FF2B5EF4-FFF2-40B4-BE49-F238E27FC236}">
                <a16:creationId xmlns:a16="http://schemas.microsoft.com/office/drawing/2014/main" id="{B0D00443-EFBA-40E1-B73B-67E5467EC576}"/>
              </a:ext>
            </a:extLst>
          </p:cNvPr>
          <p:cNvSpPr>
            <a:spLocks noGrp="1"/>
          </p:cNvSpPr>
          <p:nvPr>
            <p:ph type="pic" sz="quarter" idx="13"/>
          </p:nvPr>
        </p:nvSpPr>
        <p:spPr>
          <a:xfrm>
            <a:off x="4623944" y="1600720"/>
            <a:ext cx="2742883" cy="2514600"/>
          </a:xfrm>
        </p:spPr>
        <p:txBody>
          <a:bodyPr/>
          <a:lstStyle/>
          <a:p>
            <a:endParaRPr lang="en-US"/>
          </a:p>
        </p:txBody>
      </p:sp>
      <p:sp>
        <p:nvSpPr>
          <p:cNvPr id="13" name="Text Placeholder 9">
            <a:extLst>
              <a:ext uri="{FF2B5EF4-FFF2-40B4-BE49-F238E27FC236}">
                <a16:creationId xmlns:a16="http://schemas.microsoft.com/office/drawing/2014/main" id="{B566259C-3D4A-4A9B-A8FE-2615D7B9F611}"/>
              </a:ext>
            </a:extLst>
          </p:cNvPr>
          <p:cNvSpPr>
            <a:spLocks noGrp="1"/>
          </p:cNvSpPr>
          <p:nvPr>
            <p:ph type="body" sz="quarter" idx="14"/>
          </p:nvPr>
        </p:nvSpPr>
        <p:spPr>
          <a:xfrm>
            <a:off x="4624261" y="4114722"/>
            <a:ext cx="274288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4" name="Text Placeholder 9">
            <a:extLst>
              <a:ext uri="{FF2B5EF4-FFF2-40B4-BE49-F238E27FC236}">
                <a16:creationId xmlns:a16="http://schemas.microsoft.com/office/drawing/2014/main" id="{30B50F97-7A56-47EF-8AEF-96889CDC5F92}"/>
              </a:ext>
            </a:extLst>
          </p:cNvPr>
          <p:cNvSpPr>
            <a:spLocks noGrp="1"/>
          </p:cNvSpPr>
          <p:nvPr>
            <p:ph type="body" sz="quarter" idx="15"/>
          </p:nvPr>
        </p:nvSpPr>
        <p:spPr>
          <a:xfrm>
            <a:off x="4623944" y="4579976"/>
            <a:ext cx="2742883" cy="1219209"/>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sp>
        <p:nvSpPr>
          <p:cNvPr id="15" name="Picture Placeholder 7">
            <a:extLst>
              <a:ext uri="{FF2B5EF4-FFF2-40B4-BE49-F238E27FC236}">
                <a16:creationId xmlns:a16="http://schemas.microsoft.com/office/drawing/2014/main" id="{28F8FC10-FE47-4F4C-9605-889A09334CBD}"/>
              </a:ext>
            </a:extLst>
          </p:cNvPr>
          <p:cNvSpPr>
            <a:spLocks noGrp="1"/>
          </p:cNvSpPr>
          <p:nvPr>
            <p:ph type="pic" sz="quarter" idx="16"/>
          </p:nvPr>
        </p:nvSpPr>
        <p:spPr>
          <a:xfrm>
            <a:off x="8241603" y="1601318"/>
            <a:ext cx="2742883" cy="2514600"/>
          </a:xfrm>
        </p:spPr>
        <p:txBody>
          <a:bodyPr/>
          <a:lstStyle/>
          <a:p>
            <a:endParaRPr lang="en-US"/>
          </a:p>
        </p:txBody>
      </p:sp>
      <p:sp>
        <p:nvSpPr>
          <p:cNvPr id="16" name="Text Placeholder 9">
            <a:extLst>
              <a:ext uri="{FF2B5EF4-FFF2-40B4-BE49-F238E27FC236}">
                <a16:creationId xmlns:a16="http://schemas.microsoft.com/office/drawing/2014/main" id="{DDB1B876-8242-4263-812D-8B84406896A1}"/>
              </a:ext>
            </a:extLst>
          </p:cNvPr>
          <p:cNvSpPr>
            <a:spLocks noGrp="1"/>
          </p:cNvSpPr>
          <p:nvPr>
            <p:ph type="body" sz="quarter" idx="17"/>
          </p:nvPr>
        </p:nvSpPr>
        <p:spPr>
          <a:xfrm>
            <a:off x="8241920" y="4115320"/>
            <a:ext cx="274288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7" name="Text Placeholder 9">
            <a:extLst>
              <a:ext uri="{FF2B5EF4-FFF2-40B4-BE49-F238E27FC236}">
                <a16:creationId xmlns:a16="http://schemas.microsoft.com/office/drawing/2014/main" id="{D96473EB-1D39-4903-9061-DAD98ECAA5F0}"/>
              </a:ext>
            </a:extLst>
          </p:cNvPr>
          <p:cNvSpPr>
            <a:spLocks noGrp="1"/>
          </p:cNvSpPr>
          <p:nvPr>
            <p:ph type="body" sz="quarter" idx="18"/>
          </p:nvPr>
        </p:nvSpPr>
        <p:spPr>
          <a:xfrm>
            <a:off x="8241603" y="4580574"/>
            <a:ext cx="2742883" cy="1219209"/>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pic>
        <p:nvPicPr>
          <p:cNvPr id="9" name="Picture 8">
            <a:extLst>
              <a:ext uri="{FF2B5EF4-FFF2-40B4-BE49-F238E27FC236}">
                <a16:creationId xmlns:a16="http://schemas.microsoft.com/office/drawing/2014/main" id="{E6C85ED6-85E6-94E7-5C14-4A9B0DA485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9" name="Picture 18" descr="US flag">
            <a:extLst>
              <a:ext uri="{FF2B5EF4-FFF2-40B4-BE49-F238E27FC236}">
                <a16:creationId xmlns:a16="http://schemas.microsoft.com/office/drawing/2014/main" id="{9B06788B-FF18-9416-CD9A-B7A89A38BF99}"/>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109265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s x4">
    <p:bg>
      <p:bgPr>
        <a:solidFill>
          <a:srgbClr val="D2E7F7"/>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731C64-AD4D-414A-89AC-5B72A487C406}"/>
              </a:ext>
            </a:extLst>
          </p:cNvPr>
          <p:cNvSpPr>
            <a:spLocks noGrp="1"/>
          </p:cNvSpPr>
          <p:nvPr>
            <p:ph type="pic" sz="quarter" idx="10"/>
          </p:nvPr>
        </p:nvSpPr>
        <p:spPr>
          <a:xfrm>
            <a:off x="368300" y="288926"/>
            <a:ext cx="5567363" cy="2983664"/>
          </a:xfrm>
        </p:spPr>
        <p:txBody>
          <a:bodyPr/>
          <a:lstStyle/>
          <a:p>
            <a:endParaRPr lang="en-US"/>
          </a:p>
        </p:txBody>
      </p:sp>
      <p:sp>
        <p:nvSpPr>
          <p:cNvPr id="8" name="Picture Placeholder 6">
            <a:extLst>
              <a:ext uri="{FF2B5EF4-FFF2-40B4-BE49-F238E27FC236}">
                <a16:creationId xmlns:a16="http://schemas.microsoft.com/office/drawing/2014/main" id="{5F9D82B8-9380-47A6-9BA6-69C5B3643FEA}"/>
              </a:ext>
            </a:extLst>
          </p:cNvPr>
          <p:cNvSpPr>
            <a:spLocks noGrp="1"/>
          </p:cNvSpPr>
          <p:nvPr>
            <p:ph type="pic" sz="quarter" idx="11"/>
          </p:nvPr>
        </p:nvSpPr>
        <p:spPr>
          <a:xfrm>
            <a:off x="368300" y="3561347"/>
            <a:ext cx="5567363" cy="2983664"/>
          </a:xfrm>
        </p:spPr>
        <p:txBody>
          <a:bodyPr/>
          <a:lstStyle/>
          <a:p>
            <a:endParaRPr lang="en-US"/>
          </a:p>
        </p:txBody>
      </p:sp>
      <p:sp>
        <p:nvSpPr>
          <p:cNvPr id="9" name="Picture Placeholder 6">
            <a:extLst>
              <a:ext uri="{FF2B5EF4-FFF2-40B4-BE49-F238E27FC236}">
                <a16:creationId xmlns:a16="http://schemas.microsoft.com/office/drawing/2014/main" id="{1AA33857-B266-4FC7-B7DF-6926D268320D}"/>
              </a:ext>
            </a:extLst>
          </p:cNvPr>
          <p:cNvSpPr>
            <a:spLocks noGrp="1"/>
          </p:cNvSpPr>
          <p:nvPr>
            <p:ph type="pic" sz="quarter" idx="12"/>
          </p:nvPr>
        </p:nvSpPr>
        <p:spPr>
          <a:xfrm>
            <a:off x="6256337" y="288926"/>
            <a:ext cx="5567363" cy="2983664"/>
          </a:xfrm>
        </p:spPr>
        <p:txBody>
          <a:bodyPr/>
          <a:lstStyle/>
          <a:p>
            <a:endParaRPr lang="en-US"/>
          </a:p>
        </p:txBody>
      </p:sp>
      <p:sp>
        <p:nvSpPr>
          <p:cNvPr id="10" name="Picture Placeholder 6">
            <a:extLst>
              <a:ext uri="{FF2B5EF4-FFF2-40B4-BE49-F238E27FC236}">
                <a16:creationId xmlns:a16="http://schemas.microsoft.com/office/drawing/2014/main" id="{B905788F-6C1F-44CA-906C-3AEE00699A02}"/>
              </a:ext>
            </a:extLst>
          </p:cNvPr>
          <p:cNvSpPr>
            <a:spLocks noGrp="1"/>
          </p:cNvSpPr>
          <p:nvPr>
            <p:ph type="pic" sz="quarter" idx="13"/>
          </p:nvPr>
        </p:nvSpPr>
        <p:spPr>
          <a:xfrm>
            <a:off x="6256337" y="3561347"/>
            <a:ext cx="5567363" cy="2983664"/>
          </a:xfrm>
        </p:spPr>
        <p:txBody>
          <a:bodyPr/>
          <a:lstStyle/>
          <a:p>
            <a:endParaRPr lang="en-US"/>
          </a:p>
        </p:txBody>
      </p:sp>
    </p:spTree>
    <p:extLst>
      <p:ext uri="{BB962C8B-B14F-4D97-AF65-F5344CB8AC3E}">
        <p14:creationId xmlns:p14="http://schemas.microsoft.com/office/powerpoint/2010/main" val="3172625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s x2">
    <p:bg>
      <p:bgPr>
        <a:solidFill>
          <a:srgbClr val="D2E7F7"/>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731C64-AD4D-414A-89AC-5B72A487C406}"/>
              </a:ext>
            </a:extLst>
          </p:cNvPr>
          <p:cNvSpPr>
            <a:spLocks noGrp="1"/>
          </p:cNvSpPr>
          <p:nvPr>
            <p:ph type="pic" sz="quarter" idx="10"/>
          </p:nvPr>
        </p:nvSpPr>
        <p:spPr>
          <a:xfrm>
            <a:off x="368300" y="288926"/>
            <a:ext cx="5567363" cy="6258178"/>
          </a:xfrm>
        </p:spPr>
        <p:txBody>
          <a:bodyPr/>
          <a:lstStyle/>
          <a:p>
            <a:endParaRPr lang="en-US"/>
          </a:p>
        </p:txBody>
      </p:sp>
      <p:sp>
        <p:nvSpPr>
          <p:cNvPr id="9" name="Picture Placeholder 6">
            <a:extLst>
              <a:ext uri="{FF2B5EF4-FFF2-40B4-BE49-F238E27FC236}">
                <a16:creationId xmlns:a16="http://schemas.microsoft.com/office/drawing/2014/main" id="{1AA33857-B266-4FC7-B7DF-6926D268320D}"/>
              </a:ext>
            </a:extLst>
          </p:cNvPr>
          <p:cNvSpPr>
            <a:spLocks noGrp="1"/>
          </p:cNvSpPr>
          <p:nvPr>
            <p:ph type="pic" sz="quarter" idx="12"/>
          </p:nvPr>
        </p:nvSpPr>
        <p:spPr>
          <a:xfrm>
            <a:off x="6256337" y="288926"/>
            <a:ext cx="5567363" cy="6258178"/>
          </a:xfrm>
        </p:spPr>
        <p:txBody>
          <a:bodyPr/>
          <a:lstStyle/>
          <a:p>
            <a:endParaRPr lang="en-US"/>
          </a:p>
        </p:txBody>
      </p:sp>
    </p:spTree>
    <p:extLst>
      <p:ext uri="{BB962C8B-B14F-4D97-AF65-F5344CB8AC3E}">
        <p14:creationId xmlns:p14="http://schemas.microsoft.com/office/powerpoint/2010/main" val="3292545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Photo">
    <p:bg>
      <p:bgPr>
        <a:solidFill>
          <a:srgbClr val="1B3D7D"/>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F280728-F04C-4130-B43B-5AC26FA5AB5B}"/>
              </a:ext>
            </a:extLst>
          </p:cNvPr>
          <p:cNvSpPr>
            <a:spLocks noGrp="1"/>
          </p:cNvSpPr>
          <p:nvPr>
            <p:ph type="pic" sz="quarter" idx="10"/>
          </p:nvPr>
        </p:nvSpPr>
        <p:spPr>
          <a:xfrm>
            <a:off x="320675" y="292894"/>
            <a:ext cx="11550650" cy="6272213"/>
          </a:xfrm>
        </p:spPr>
        <p:txBody>
          <a:bodyPr/>
          <a:lstStyle/>
          <a:p>
            <a:endParaRPr lang="en-US"/>
          </a:p>
        </p:txBody>
      </p:sp>
    </p:spTree>
    <p:extLst>
      <p:ext uri="{BB962C8B-B14F-4D97-AF65-F5344CB8AC3E}">
        <p14:creationId xmlns:p14="http://schemas.microsoft.com/office/powerpoint/2010/main" val="13301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9A32C-0FDC-334C-964A-6E321FFA8D14}"/>
              </a:ext>
            </a:extLst>
          </p:cNvPr>
          <p:cNvSpPr>
            <a:spLocks noGrp="1"/>
          </p:cNvSpPr>
          <p:nvPr>
            <p:ph type="title"/>
          </p:nvPr>
        </p:nvSpPr>
        <p:spPr>
          <a:xfrm>
            <a:off x="469522" y="429294"/>
            <a:ext cx="10964487" cy="716946"/>
          </a:xfrm>
        </p:spPr>
        <p:txBody>
          <a:bodyPr anchor="b">
            <a:noAutofit/>
          </a:bodyPr>
          <a:lstStyle>
            <a:lvl1pPr algn="l">
              <a:lnSpc>
                <a:spcPct val="100000"/>
              </a:lnSpc>
              <a:defRPr sz="4000">
                <a:solidFill>
                  <a:srgbClr val="1B3D7D"/>
                </a:solidFill>
                <a:latin typeface="Source Sans Pro" panose="020B0503030403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B70D4617-86BC-4AEF-8A59-2DF424E9126F}"/>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A32FE58-7AD0-489E-9414-8D050F33EF3A}"/>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B1DEFA0E-603F-4D14-AF39-D1C30492545F}"/>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B3AB167-D1A3-E0B6-19B5-093C375AA5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0" name="Picture 9" descr="US flag">
            <a:extLst>
              <a:ext uri="{FF2B5EF4-FFF2-40B4-BE49-F238E27FC236}">
                <a16:creationId xmlns:a16="http://schemas.microsoft.com/office/drawing/2014/main" id="{AD838C04-3B8A-9923-4CDC-C6B2AF398317}"/>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913929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9A32C-0FDC-334C-964A-6E321FFA8D14}"/>
              </a:ext>
            </a:extLst>
          </p:cNvPr>
          <p:cNvSpPr>
            <a:spLocks noGrp="1"/>
          </p:cNvSpPr>
          <p:nvPr>
            <p:ph type="title"/>
          </p:nvPr>
        </p:nvSpPr>
        <p:spPr>
          <a:xfrm>
            <a:off x="469522" y="429294"/>
            <a:ext cx="10964487" cy="716946"/>
          </a:xfrm>
        </p:spPr>
        <p:txBody>
          <a:bodyPr anchor="b">
            <a:noAutofit/>
          </a:bodyPr>
          <a:lstStyle>
            <a:lvl1pPr algn="l">
              <a:lnSpc>
                <a:spcPct val="100000"/>
              </a:lnSpc>
              <a:defRPr sz="4000">
                <a:solidFill>
                  <a:srgbClr val="1B3D7D"/>
                </a:solidFill>
                <a:latin typeface="Source Sans Pro" panose="020B0503030403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B70D4617-86BC-4AEF-8A59-2DF424E9126F}"/>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A32FE58-7AD0-489E-9414-8D050F33EF3A}"/>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B1DEFA0E-603F-4D14-AF39-D1C30492545F}"/>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2EBAC40E-8ECB-43A5-B22D-04F264AFAC5D}"/>
              </a:ext>
            </a:extLst>
          </p:cNvPr>
          <p:cNvSpPr>
            <a:spLocks noGrp="1"/>
          </p:cNvSpPr>
          <p:nvPr>
            <p:ph type="chart" sz="quarter" idx="10"/>
          </p:nvPr>
        </p:nvSpPr>
        <p:spPr>
          <a:xfrm>
            <a:off x="469900" y="1379538"/>
            <a:ext cx="11144250" cy="5049162"/>
          </a:xfrm>
        </p:spPr>
        <p:txBody>
          <a:bodyPr/>
          <a:lstStyle/>
          <a:p>
            <a:endParaRPr lang="en-US"/>
          </a:p>
        </p:txBody>
      </p:sp>
      <p:pic>
        <p:nvPicPr>
          <p:cNvPr id="5" name="Picture 4">
            <a:extLst>
              <a:ext uri="{FF2B5EF4-FFF2-40B4-BE49-F238E27FC236}">
                <a16:creationId xmlns:a16="http://schemas.microsoft.com/office/drawing/2014/main" id="{98EFDA1E-9C6D-79A5-414A-79A9AD4C8B1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0" name="Picture 9" descr="US flag">
            <a:extLst>
              <a:ext uri="{FF2B5EF4-FFF2-40B4-BE49-F238E27FC236}">
                <a16:creationId xmlns:a16="http://schemas.microsoft.com/office/drawing/2014/main" id="{5409C441-E2AB-A977-8FA3-30B3E63E5AE0}"/>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489239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20891D5-E18F-4ABA-89EC-8B712DCE9E97}"/>
              </a:ext>
            </a:extLst>
          </p:cNvPr>
          <p:cNvSpPr>
            <a:spLocks noGrp="1"/>
          </p:cNvSpPr>
          <p:nvPr>
            <p:ph type="title"/>
          </p:nvPr>
        </p:nvSpPr>
        <p:spPr>
          <a:xfrm>
            <a:off x="469522" y="429294"/>
            <a:ext cx="10964487" cy="716946"/>
          </a:xfrm>
        </p:spPr>
        <p:txBody>
          <a:bodyPr anchor="b">
            <a:noAutofit/>
          </a:bodyPr>
          <a:lstStyle>
            <a:lvl1pPr algn="l">
              <a:lnSpc>
                <a:spcPct val="100000"/>
              </a:lnSpc>
              <a:defRPr sz="4000">
                <a:solidFill>
                  <a:srgbClr val="1B3D7D"/>
                </a:solidFill>
                <a:latin typeface="Source Sans Pro" panose="020B0503030403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BF93E12F-C572-41B9-964D-2514CA9AC2D1}"/>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E0F562-E36A-4A3B-B3B0-03A252E63724}"/>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26AB7CC3-61CD-4AC8-9DB3-2E8A3F39BFB9}"/>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9" name="Table Placeholder 8">
            <a:extLst>
              <a:ext uri="{FF2B5EF4-FFF2-40B4-BE49-F238E27FC236}">
                <a16:creationId xmlns:a16="http://schemas.microsoft.com/office/drawing/2014/main" id="{80AE007F-DFED-4DB6-B8D3-7AF50610146F}"/>
              </a:ext>
            </a:extLst>
          </p:cNvPr>
          <p:cNvSpPr>
            <a:spLocks noGrp="1"/>
          </p:cNvSpPr>
          <p:nvPr>
            <p:ph type="tbl" sz="quarter" idx="10"/>
          </p:nvPr>
        </p:nvSpPr>
        <p:spPr>
          <a:xfrm>
            <a:off x="506033" y="1390649"/>
            <a:ext cx="11179934" cy="5038033"/>
          </a:xfrm>
        </p:spPr>
        <p:txBody>
          <a:bodyPr/>
          <a:lstStyle/>
          <a:p>
            <a:endParaRPr lang="en-US"/>
          </a:p>
        </p:txBody>
      </p:sp>
      <p:pic>
        <p:nvPicPr>
          <p:cNvPr id="6" name="Picture 5">
            <a:extLst>
              <a:ext uri="{FF2B5EF4-FFF2-40B4-BE49-F238E27FC236}">
                <a16:creationId xmlns:a16="http://schemas.microsoft.com/office/drawing/2014/main" id="{A574AFB7-D15B-281A-F7EF-51EDC41A7E9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0" name="Picture 9" descr="US flag">
            <a:extLst>
              <a:ext uri="{FF2B5EF4-FFF2-40B4-BE49-F238E27FC236}">
                <a16:creationId xmlns:a16="http://schemas.microsoft.com/office/drawing/2014/main" id="{AFDECD7D-8E7E-1589-1976-032AF4F3BA77}"/>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451049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93E12F-C572-41B9-964D-2514CA9AC2D1}"/>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E0F562-E36A-4A3B-B3B0-03A252E63724}"/>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able Placeholder 8">
            <a:extLst>
              <a:ext uri="{FF2B5EF4-FFF2-40B4-BE49-F238E27FC236}">
                <a16:creationId xmlns:a16="http://schemas.microsoft.com/office/drawing/2014/main" id="{80AE007F-DFED-4DB6-B8D3-7AF50610146F}"/>
              </a:ext>
            </a:extLst>
          </p:cNvPr>
          <p:cNvSpPr>
            <a:spLocks noGrp="1"/>
          </p:cNvSpPr>
          <p:nvPr>
            <p:ph type="tbl" sz="quarter" idx="10"/>
          </p:nvPr>
        </p:nvSpPr>
        <p:spPr>
          <a:xfrm>
            <a:off x="262128" y="392967"/>
            <a:ext cx="11667744" cy="6072066"/>
          </a:xfrm>
        </p:spPr>
        <p:txBody>
          <a:bodyPr/>
          <a:lstStyle/>
          <a:p>
            <a:endParaRPr lang="en-US"/>
          </a:p>
        </p:txBody>
      </p:sp>
      <p:pic>
        <p:nvPicPr>
          <p:cNvPr id="3" name="Picture 2">
            <a:extLst>
              <a:ext uri="{FF2B5EF4-FFF2-40B4-BE49-F238E27FC236}">
                <a16:creationId xmlns:a16="http://schemas.microsoft.com/office/drawing/2014/main" id="{89A5BB72-2CBA-FD3D-DB13-641F0E11C56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7" name="Picture 6" descr="US flag">
            <a:extLst>
              <a:ext uri="{FF2B5EF4-FFF2-40B4-BE49-F238E27FC236}">
                <a16:creationId xmlns:a16="http://schemas.microsoft.com/office/drawing/2014/main" id="{26A5E021-7B08-60EF-CE43-AFE03CAB75B3}"/>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874639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2CAE04FC-7FC9-4718-8D17-06C85A7C0161}"/>
              </a:ext>
            </a:extLst>
          </p:cNvPr>
          <p:cNvSpPr>
            <a:spLocks noGrp="1"/>
          </p:cNvSpPr>
          <p:nvPr>
            <p:ph type="body" sz="quarter" idx="19"/>
          </p:nvPr>
        </p:nvSpPr>
        <p:spPr>
          <a:xfrm>
            <a:off x="0" y="3424291"/>
            <a:ext cx="12192000" cy="522885"/>
          </a:xfrm>
          <a:prstGeom prst="rightArrow">
            <a:avLst/>
          </a:prstGeom>
          <a:solidFill>
            <a:srgbClr val="1B3D7D"/>
          </a:solidFill>
          <a:ln>
            <a:noFill/>
          </a:ln>
        </p:spPr>
        <p:txBody>
          <a:bodyPr/>
          <a:lstStyle>
            <a:lvl1pPr>
              <a:buNone/>
              <a:defRPr sz="1000">
                <a:solidFill>
                  <a:srgbClr val="1B3D7D"/>
                </a:solidFill>
              </a:defRPr>
            </a:lvl1pPr>
          </a:lstStyle>
          <a:p>
            <a:pPr lvl="0"/>
            <a:endParaRPr lang="en-US"/>
          </a:p>
        </p:txBody>
      </p:sp>
      <p:sp>
        <p:nvSpPr>
          <p:cNvPr id="2" name="Title 1">
            <a:extLst>
              <a:ext uri="{FF2B5EF4-FFF2-40B4-BE49-F238E27FC236}">
                <a16:creationId xmlns:a16="http://schemas.microsoft.com/office/drawing/2014/main" id="{CCE1AED5-1B0F-4090-BCD6-6161E2ECEBA5}"/>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3DD4488-62C7-4119-9174-255F85CE6D47}"/>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3F099B8-2763-488D-82E7-4F7ED1C70210}"/>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431FD98-4D5A-42FD-9A87-2EC410EFE7BA}"/>
              </a:ext>
              <a:ext uri="{C183D7F6-B498-43B3-948B-1728B52AA6E4}">
                <adec:decorative xmlns:adec="http://schemas.microsoft.com/office/drawing/2017/decorative" val="1"/>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8" name="Text Placeholder 9">
            <a:extLst>
              <a:ext uri="{FF2B5EF4-FFF2-40B4-BE49-F238E27FC236}">
                <a16:creationId xmlns:a16="http://schemas.microsoft.com/office/drawing/2014/main" id="{64ECD38E-A236-41D4-ACDD-1BADA41F7726}"/>
              </a:ext>
            </a:extLst>
          </p:cNvPr>
          <p:cNvSpPr>
            <a:spLocks noGrp="1"/>
          </p:cNvSpPr>
          <p:nvPr>
            <p:ph type="body" sz="quarter" idx="11"/>
          </p:nvPr>
        </p:nvSpPr>
        <p:spPr>
          <a:xfrm>
            <a:off x="1115696" y="1744537"/>
            <a:ext cx="215817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9" name="Text Placeholder 9">
            <a:extLst>
              <a:ext uri="{FF2B5EF4-FFF2-40B4-BE49-F238E27FC236}">
                <a16:creationId xmlns:a16="http://schemas.microsoft.com/office/drawing/2014/main" id="{1C206152-DD86-4F19-AAD7-198C47C81B05}"/>
              </a:ext>
            </a:extLst>
          </p:cNvPr>
          <p:cNvSpPr>
            <a:spLocks noGrp="1"/>
          </p:cNvSpPr>
          <p:nvPr>
            <p:ph type="body" sz="quarter" idx="12"/>
          </p:nvPr>
        </p:nvSpPr>
        <p:spPr>
          <a:xfrm>
            <a:off x="1115379" y="2209791"/>
            <a:ext cx="2158173" cy="3427033"/>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sp>
        <p:nvSpPr>
          <p:cNvPr id="10" name="Text Placeholder 9">
            <a:extLst>
              <a:ext uri="{FF2B5EF4-FFF2-40B4-BE49-F238E27FC236}">
                <a16:creationId xmlns:a16="http://schemas.microsoft.com/office/drawing/2014/main" id="{9F8F4376-AE8F-4E1A-8479-ED68D603D7C6}"/>
              </a:ext>
            </a:extLst>
          </p:cNvPr>
          <p:cNvSpPr>
            <a:spLocks noGrp="1"/>
          </p:cNvSpPr>
          <p:nvPr>
            <p:ph type="body" sz="quarter" idx="13"/>
          </p:nvPr>
        </p:nvSpPr>
        <p:spPr>
          <a:xfrm>
            <a:off x="3672968" y="1744537"/>
            <a:ext cx="215817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1" name="Text Placeholder 9">
            <a:extLst>
              <a:ext uri="{FF2B5EF4-FFF2-40B4-BE49-F238E27FC236}">
                <a16:creationId xmlns:a16="http://schemas.microsoft.com/office/drawing/2014/main" id="{EE1660FC-9422-4F13-AF14-78D66DCC63FC}"/>
              </a:ext>
            </a:extLst>
          </p:cNvPr>
          <p:cNvSpPr>
            <a:spLocks noGrp="1"/>
          </p:cNvSpPr>
          <p:nvPr>
            <p:ph type="body" sz="quarter" idx="14"/>
          </p:nvPr>
        </p:nvSpPr>
        <p:spPr>
          <a:xfrm>
            <a:off x="3672651" y="2209791"/>
            <a:ext cx="2158173" cy="3427033"/>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sp>
        <p:nvSpPr>
          <p:cNvPr id="12" name="Text Placeholder 9">
            <a:extLst>
              <a:ext uri="{FF2B5EF4-FFF2-40B4-BE49-F238E27FC236}">
                <a16:creationId xmlns:a16="http://schemas.microsoft.com/office/drawing/2014/main" id="{69E9877A-976F-400E-B187-00204194373C}"/>
              </a:ext>
            </a:extLst>
          </p:cNvPr>
          <p:cNvSpPr>
            <a:spLocks noGrp="1"/>
          </p:cNvSpPr>
          <p:nvPr>
            <p:ph type="body" sz="quarter" idx="15"/>
          </p:nvPr>
        </p:nvSpPr>
        <p:spPr>
          <a:xfrm>
            <a:off x="6229923" y="1738447"/>
            <a:ext cx="215817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3" name="Text Placeholder 9">
            <a:extLst>
              <a:ext uri="{FF2B5EF4-FFF2-40B4-BE49-F238E27FC236}">
                <a16:creationId xmlns:a16="http://schemas.microsoft.com/office/drawing/2014/main" id="{F7FEA847-1815-4F12-AB95-EF8A1E6A90F8}"/>
              </a:ext>
            </a:extLst>
          </p:cNvPr>
          <p:cNvSpPr>
            <a:spLocks noGrp="1"/>
          </p:cNvSpPr>
          <p:nvPr>
            <p:ph type="body" sz="quarter" idx="16"/>
          </p:nvPr>
        </p:nvSpPr>
        <p:spPr>
          <a:xfrm>
            <a:off x="6229606" y="2203701"/>
            <a:ext cx="2158173" cy="3427033"/>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sp>
        <p:nvSpPr>
          <p:cNvPr id="14" name="Text Placeholder 9">
            <a:extLst>
              <a:ext uri="{FF2B5EF4-FFF2-40B4-BE49-F238E27FC236}">
                <a16:creationId xmlns:a16="http://schemas.microsoft.com/office/drawing/2014/main" id="{5BB48781-21EA-416D-A611-4E30ECC70006}"/>
              </a:ext>
            </a:extLst>
          </p:cNvPr>
          <p:cNvSpPr>
            <a:spLocks noGrp="1"/>
          </p:cNvSpPr>
          <p:nvPr>
            <p:ph type="body" sz="quarter" idx="17"/>
          </p:nvPr>
        </p:nvSpPr>
        <p:spPr>
          <a:xfrm>
            <a:off x="8786561" y="1722311"/>
            <a:ext cx="2158173" cy="459164"/>
          </a:xfrm>
          <a:solidFill>
            <a:srgbClr val="23ADE4"/>
          </a:solidFill>
          <a:ln>
            <a:noFill/>
          </a:ln>
        </p:spPr>
        <p:txBody>
          <a:bodyPr anchor="ctr">
            <a:normAutofit/>
          </a:bodyPr>
          <a:lstStyle>
            <a:lvl1pPr marL="0" indent="0" algn="ctr">
              <a:buNone/>
              <a:defRPr sz="2000" b="1">
                <a:solidFill>
                  <a:schemeClr val="bg1"/>
                </a:solidFill>
              </a:defRPr>
            </a:lvl1pPr>
          </a:lstStyle>
          <a:p>
            <a:pPr lvl="0"/>
            <a:endParaRPr lang="en-US"/>
          </a:p>
        </p:txBody>
      </p:sp>
      <p:sp>
        <p:nvSpPr>
          <p:cNvPr id="15" name="Text Placeholder 9">
            <a:extLst>
              <a:ext uri="{FF2B5EF4-FFF2-40B4-BE49-F238E27FC236}">
                <a16:creationId xmlns:a16="http://schemas.microsoft.com/office/drawing/2014/main" id="{B433FBF1-D879-49BB-AD0C-E3CC5F3924CE}"/>
              </a:ext>
            </a:extLst>
          </p:cNvPr>
          <p:cNvSpPr>
            <a:spLocks noGrp="1"/>
          </p:cNvSpPr>
          <p:nvPr>
            <p:ph type="body" sz="quarter" idx="18"/>
          </p:nvPr>
        </p:nvSpPr>
        <p:spPr>
          <a:xfrm>
            <a:off x="8786244" y="2187565"/>
            <a:ext cx="2158173" cy="3427033"/>
          </a:xfrm>
          <a:solidFill>
            <a:srgbClr val="D2E7F7"/>
          </a:solidFill>
          <a:ln>
            <a:noFill/>
          </a:ln>
        </p:spPr>
        <p:txBody>
          <a:bodyPr anchor="ctr">
            <a:normAutofit/>
          </a:bodyPr>
          <a:lstStyle>
            <a:lvl1pPr marL="0" indent="0" algn="ctr">
              <a:buNone/>
              <a:defRPr sz="1600">
                <a:solidFill>
                  <a:srgbClr val="1B3D7D"/>
                </a:solidFill>
              </a:defRPr>
            </a:lvl1pPr>
          </a:lstStyle>
          <a:p>
            <a:pPr lvl="0"/>
            <a:endParaRPr lang="en-US"/>
          </a:p>
        </p:txBody>
      </p:sp>
      <p:pic>
        <p:nvPicPr>
          <p:cNvPr id="16" name="Picture 15">
            <a:extLst>
              <a:ext uri="{FF2B5EF4-FFF2-40B4-BE49-F238E27FC236}">
                <a16:creationId xmlns:a16="http://schemas.microsoft.com/office/drawing/2014/main" id="{1E63C8BA-0876-66E1-4FC4-FC32BF482A2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9" name="Picture 18" descr="US flag">
            <a:extLst>
              <a:ext uri="{FF2B5EF4-FFF2-40B4-BE49-F238E27FC236}">
                <a16:creationId xmlns:a16="http://schemas.microsoft.com/office/drawing/2014/main" id="{7C6A7FB4-DBA1-A88F-0B7A-78134BA6AE5C}"/>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47885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w/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4071A1-3890-4399-8821-E0064CD8AB0B}"/>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C8F6177-28D9-4577-AF90-3557C5996260}"/>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2A99102-DA4E-C908-7C69-175B8A695F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8" name="Picture 7" descr="US flag">
            <a:extLst>
              <a:ext uri="{FF2B5EF4-FFF2-40B4-BE49-F238E27FC236}">
                <a16:creationId xmlns:a16="http://schemas.microsoft.com/office/drawing/2014/main" id="{CF2D16D8-4140-162C-9BAB-2DAC545D7717}"/>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536557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149249-058F-4B7A-8157-F89ADF1E4E87}"/>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05040D-2BF0-432F-8817-EF8E3DAD824F}"/>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1D5810-3935-55CC-2866-F2498AB634F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7" name="Picture 6" descr="US flag">
            <a:extLst>
              <a:ext uri="{FF2B5EF4-FFF2-40B4-BE49-F238E27FC236}">
                <a16:creationId xmlns:a16="http://schemas.microsoft.com/office/drawing/2014/main" id="{B24A0681-E804-435F-E75A-492C6007BC34}"/>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134076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 Next Step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284B48-17C8-AC49-8950-B9164EBA81FA}"/>
              </a:ext>
            </a:extLst>
          </p:cNvPr>
          <p:cNvSpPr>
            <a:spLocks noGrp="1"/>
          </p:cNvSpPr>
          <p:nvPr>
            <p:ph idx="1"/>
          </p:nvPr>
        </p:nvSpPr>
        <p:spPr>
          <a:xfrm>
            <a:off x="438443" y="1409097"/>
            <a:ext cx="10988040" cy="4351338"/>
          </a:xfrm>
        </p:spPr>
        <p:txBody>
          <a:bodyPr/>
          <a:lstStyle>
            <a:lvl1pPr indent="-228600">
              <a:buClr>
                <a:srgbClr val="FAB319"/>
              </a:buClr>
              <a:buSzPct val="75000"/>
              <a:buFont typeface="Wingdings" panose="05000000000000000000" pitchFamily="2" charset="2"/>
              <a:buChar char="§"/>
              <a:defRPr sz="3200">
                <a:solidFill>
                  <a:srgbClr val="000000"/>
                </a:solidFill>
                <a:latin typeface="Source Sans Pro" panose="020B0503030403020204" pitchFamily="34" charset="0"/>
              </a:defRPr>
            </a:lvl1pPr>
            <a:lvl2pPr marL="685800" indent="-228600">
              <a:buClr>
                <a:srgbClr val="FAB319"/>
              </a:buClr>
              <a:buSzPct val="75000"/>
              <a:buFont typeface="Courier New" panose="02070309020205020404" pitchFamily="49" charset="0"/>
              <a:buChar char="o"/>
              <a:defRPr sz="2800">
                <a:solidFill>
                  <a:srgbClr val="000000"/>
                </a:solidFill>
                <a:latin typeface="Source Sans Pro" panose="020B0503030403020204" pitchFamily="34" charset="0"/>
              </a:defRPr>
            </a:lvl2pPr>
            <a:lvl3pPr marL="1143000" indent="-228600">
              <a:buClr>
                <a:srgbClr val="FAB319"/>
              </a:buClr>
              <a:buSzPct val="75000"/>
              <a:buFont typeface="Wingdings" panose="05000000000000000000" pitchFamily="2" charset="2"/>
              <a:buChar char="v"/>
              <a:defRPr>
                <a:solidFill>
                  <a:srgbClr val="000000"/>
                </a:solidFill>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C86A791E-4AD8-4820-88C1-0E155B441C55}"/>
              </a:ext>
              <a:ext uri="{C183D7F6-B498-43B3-948B-1728B52AA6E4}">
                <adec:decorative xmlns:adec="http://schemas.microsoft.com/office/drawing/2017/decorative" val="1"/>
              </a:ext>
            </a:extLst>
          </p:cNvPr>
          <p:cNvSpPr/>
          <p:nvPr userDrawn="1"/>
        </p:nvSpPr>
        <p:spPr>
          <a:xfrm>
            <a:off x="0" y="6673180"/>
            <a:ext cx="12192000" cy="184820"/>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139AF4-799D-4A4B-9BB7-AEE404EEBF83}"/>
              </a:ext>
              <a:ext uri="{C183D7F6-B498-43B3-948B-1728B52AA6E4}">
                <adec:decorative xmlns:adec="http://schemas.microsoft.com/office/drawing/2017/decorative" val="1"/>
              </a:ext>
            </a:extLst>
          </p:cNvPr>
          <p:cNvSpPr/>
          <p:nvPr userDrawn="1"/>
        </p:nvSpPr>
        <p:spPr>
          <a:xfrm flipV="1">
            <a:off x="0" y="6673180"/>
            <a:ext cx="12192000" cy="45719"/>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FB5DE6E9-3E76-43E3-AC03-C7E4B2DF8B38}"/>
              </a:ext>
              <a:ext uri="{C183D7F6-B498-43B3-948B-1728B52AA6E4}">
                <adec:decorative xmlns:adec="http://schemas.microsoft.com/office/drawing/2017/decorative" val="0"/>
              </a:ext>
            </a:extLst>
          </p:cNvPr>
          <p:cNvCxnSpPr>
            <a:cxnSpLocks/>
          </p:cNvCxnSpPr>
          <p:nvPr userDrawn="1"/>
        </p:nvCxnSpPr>
        <p:spPr>
          <a:xfrm>
            <a:off x="389313" y="1221173"/>
            <a:ext cx="11413375" cy="0"/>
          </a:xfrm>
          <a:prstGeom prst="line">
            <a:avLst/>
          </a:prstGeom>
          <a:ln w="25400">
            <a:solidFill>
              <a:srgbClr val="23ADE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E153E89-2DED-49EC-BE48-BB0602067EDA}"/>
              </a:ext>
            </a:extLst>
          </p:cNvPr>
          <p:cNvSpPr txBox="1"/>
          <p:nvPr userDrawn="1"/>
        </p:nvSpPr>
        <p:spPr>
          <a:xfrm>
            <a:off x="438443" y="465220"/>
            <a:ext cx="10988040" cy="707886"/>
          </a:xfrm>
          <a:prstGeom prst="rect">
            <a:avLst/>
          </a:prstGeom>
          <a:noFill/>
        </p:spPr>
        <p:txBody>
          <a:bodyPr wrap="square" rtlCol="0">
            <a:spAutoFit/>
          </a:bodyPr>
          <a:lstStyle/>
          <a:p>
            <a:r>
              <a:rPr lang="en-US" sz="4000"/>
              <a:t>Next Steps</a:t>
            </a:r>
          </a:p>
        </p:txBody>
      </p:sp>
      <p:pic>
        <p:nvPicPr>
          <p:cNvPr id="5" name="Picture 4">
            <a:extLst>
              <a:ext uri="{FF2B5EF4-FFF2-40B4-BE49-F238E27FC236}">
                <a16:creationId xmlns:a16="http://schemas.microsoft.com/office/drawing/2014/main" id="{80918F13-E8A4-59DD-66C8-2228448F0C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57658" y="5860130"/>
            <a:ext cx="1645070" cy="625127"/>
          </a:xfrm>
          <a:prstGeom prst="rect">
            <a:avLst/>
          </a:prstGeom>
        </p:spPr>
      </p:pic>
      <p:pic>
        <p:nvPicPr>
          <p:cNvPr id="11" name="Picture 10" descr="US flag">
            <a:extLst>
              <a:ext uri="{FF2B5EF4-FFF2-40B4-BE49-F238E27FC236}">
                <a16:creationId xmlns:a16="http://schemas.microsoft.com/office/drawing/2014/main" id="{DCA390B1-7186-8B7D-DB04-E6E5A2BB7495}"/>
              </a:ext>
            </a:extLst>
          </p:cNvPr>
          <p:cNvPicPr>
            <a:picLocks noChangeAspect="1"/>
          </p:cNvPicPr>
          <p:nvPr userDrawn="1"/>
        </p:nvPicPr>
        <p:blipFill>
          <a:blip r:embed="rId3"/>
          <a:stretch>
            <a:fillRect/>
          </a:stretch>
        </p:blipFill>
        <p:spPr>
          <a:xfrm>
            <a:off x="9136380" y="5905635"/>
            <a:ext cx="1054849" cy="553470"/>
          </a:xfrm>
          <a:prstGeom prst="rect">
            <a:avLst/>
          </a:prstGeom>
        </p:spPr>
      </p:pic>
    </p:spTree>
    <p:extLst>
      <p:ext uri="{BB962C8B-B14F-4D97-AF65-F5344CB8AC3E}">
        <p14:creationId xmlns:p14="http://schemas.microsoft.com/office/powerpoint/2010/main" val="2983649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MWF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2C0AEE3-DA48-4F82-B2EC-52BEBA01E211}"/>
              </a:ext>
              <a:ext uri="{C183D7F6-B498-43B3-948B-1728B52AA6E4}">
                <adec:decorative xmlns:adec="http://schemas.microsoft.com/office/drawing/2017/decorative" val="1"/>
              </a:ext>
            </a:extLst>
          </p:cNvPr>
          <p:cNvSpPr/>
          <p:nvPr userDrawn="1"/>
        </p:nvSpPr>
        <p:spPr>
          <a:xfrm>
            <a:off x="0" y="0"/>
            <a:ext cx="12192000" cy="5312956"/>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9195C5-7B4E-4E94-89F0-3A4B4EE7056C}"/>
              </a:ext>
              <a:ext uri="{C183D7F6-B498-43B3-948B-1728B52AA6E4}">
                <adec:decorative xmlns:adec="http://schemas.microsoft.com/office/drawing/2017/decorative" val="1"/>
              </a:ext>
            </a:extLst>
          </p:cNvPr>
          <p:cNvSpPr/>
          <p:nvPr userDrawn="1"/>
        </p:nvSpPr>
        <p:spPr>
          <a:xfrm>
            <a:off x="0" y="5215743"/>
            <a:ext cx="12192000" cy="240136"/>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B40391E-9E72-43DD-85A5-F9767B016F65}"/>
              </a:ext>
              <a:ext uri="{C183D7F6-B498-43B3-948B-1728B52AA6E4}">
                <adec:decorative xmlns:adec="http://schemas.microsoft.com/office/drawing/2017/decorative" val="1"/>
              </a:ext>
            </a:extLst>
          </p:cNvPr>
          <p:cNvSpPr/>
          <p:nvPr userDrawn="1"/>
        </p:nvSpPr>
        <p:spPr>
          <a:xfrm>
            <a:off x="0" y="5452140"/>
            <a:ext cx="12192000" cy="98557"/>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B3D7D"/>
              </a:solidFill>
            </a:endParaRPr>
          </a:p>
        </p:txBody>
      </p:sp>
      <p:sp>
        <p:nvSpPr>
          <p:cNvPr id="12" name="TextBox 11">
            <a:extLst>
              <a:ext uri="{FF2B5EF4-FFF2-40B4-BE49-F238E27FC236}">
                <a16:creationId xmlns:a16="http://schemas.microsoft.com/office/drawing/2014/main" id="{3A89692C-45B1-4FCF-90CC-24F3387D2DCE}"/>
              </a:ext>
            </a:extLst>
          </p:cNvPr>
          <p:cNvSpPr txBox="1"/>
          <p:nvPr userDrawn="1"/>
        </p:nvSpPr>
        <p:spPr>
          <a:xfrm>
            <a:off x="690165" y="1102206"/>
            <a:ext cx="10811669" cy="31085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solidFill>
                  <a:srgbClr val="EBF4FB"/>
                </a:solidFill>
                <a:latin typeface="+mj-lt"/>
                <a:ea typeface="Source Sans Pro"/>
              </a:rPr>
              <a:t>The Mandela Washington Fellowship is a program of the U.S. Department of State with funding provided by the U.S. Government and administered by IREX.</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solidFill>
                <a:srgbClr val="EBF4FB"/>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solidFill>
                  <a:schemeClr val="bg1"/>
                </a:solidFill>
                <a:latin typeface="+mj-lt"/>
              </a:rPr>
              <a:t>For more information about the Mandela Washington Fellowship for Young African Leaders, please visit the Fellowship’s website at </a:t>
            </a:r>
            <a:r>
              <a:rPr lang="en-US" sz="2800" u="sng">
                <a:solidFill>
                  <a:srgbClr val="FAB319"/>
                </a:solidFill>
              </a:rPr>
              <a:t>www.mandelawashingtonfellowship.org</a:t>
            </a:r>
            <a:r>
              <a:rPr lang="en-US" sz="2800" u="none">
                <a:solidFill>
                  <a:schemeClr val="bg1"/>
                </a:solidFill>
              </a:rPr>
              <a:t>.</a:t>
            </a:r>
          </a:p>
        </p:txBody>
      </p:sp>
      <p:grpSp>
        <p:nvGrpSpPr>
          <p:cNvPr id="13" name="Group 12">
            <a:extLst>
              <a:ext uri="{FF2B5EF4-FFF2-40B4-BE49-F238E27FC236}">
                <a16:creationId xmlns:a16="http://schemas.microsoft.com/office/drawing/2014/main" id="{EF0AD26E-4040-E371-16EC-324FC5D31D93}"/>
              </a:ext>
            </a:extLst>
          </p:cNvPr>
          <p:cNvGrpSpPr/>
          <p:nvPr userDrawn="1"/>
        </p:nvGrpSpPr>
        <p:grpSpPr>
          <a:xfrm>
            <a:off x="3149686" y="5843560"/>
            <a:ext cx="6007014" cy="704352"/>
            <a:chOff x="3149686" y="5843560"/>
            <a:chExt cx="6007014" cy="704352"/>
          </a:xfrm>
        </p:grpSpPr>
        <p:pic>
          <p:nvPicPr>
            <p:cNvPr id="8" name="Picture 7" descr="US Department of State seal">
              <a:extLst>
                <a:ext uri="{FF2B5EF4-FFF2-40B4-BE49-F238E27FC236}">
                  <a16:creationId xmlns:a16="http://schemas.microsoft.com/office/drawing/2014/main" id="{85902679-7989-46E0-ACE1-5FFE4FEE2794}"/>
                </a:ext>
              </a:extLst>
            </p:cNvPr>
            <p:cNvPicPr>
              <a:picLocks noChangeAspect="1"/>
            </p:cNvPicPr>
            <p:nvPr/>
          </p:nvPicPr>
          <p:blipFill>
            <a:blip r:embed="rId2"/>
            <a:stretch>
              <a:fillRect/>
            </a:stretch>
          </p:blipFill>
          <p:spPr>
            <a:xfrm>
              <a:off x="4468921" y="5843560"/>
              <a:ext cx="703409" cy="704352"/>
            </a:xfrm>
            <a:prstGeom prst="rect">
              <a:avLst/>
            </a:prstGeom>
          </p:spPr>
        </p:pic>
        <p:pic>
          <p:nvPicPr>
            <p:cNvPr id="9" name="Picture 8" descr="US flag">
              <a:extLst>
                <a:ext uri="{FF2B5EF4-FFF2-40B4-BE49-F238E27FC236}">
                  <a16:creationId xmlns:a16="http://schemas.microsoft.com/office/drawing/2014/main" id="{9D2D4C5B-1C86-421E-9D35-E9DB148E1F0C}"/>
                </a:ext>
              </a:extLst>
            </p:cNvPr>
            <p:cNvPicPr>
              <a:picLocks noChangeAspect="1"/>
            </p:cNvPicPr>
            <p:nvPr/>
          </p:nvPicPr>
          <p:blipFill>
            <a:blip r:embed="rId3"/>
            <a:stretch>
              <a:fillRect/>
            </a:stretch>
          </p:blipFill>
          <p:spPr>
            <a:xfrm>
              <a:off x="3149686" y="5948629"/>
              <a:ext cx="941914" cy="494214"/>
            </a:xfrm>
            <a:prstGeom prst="rect">
              <a:avLst/>
            </a:prstGeom>
          </p:spPr>
        </p:pic>
        <p:pic>
          <p:nvPicPr>
            <p:cNvPr id="11" name="Picture 10" descr="Fellowship logo">
              <a:extLst>
                <a:ext uri="{FF2B5EF4-FFF2-40B4-BE49-F238E27FC236}">
                  <a16:creationId xmlns:a16="http://schemas.microsoft.com/office/drawing/2014/main" id="{C812FCE3-B085-4E68-BCAF-89FBFACEA0FD}"/>
                </a:ext>
              </a:extLst>
            </p:cNvPr>
            <p:cNvPicPr>
              <a:picLocks noChangeAspect="1"/>
            </p:cNvPicPr>
            <p:nvPr/>
          </p:nvPicPr>
          <p:blipFill rotWithShape="1">
            <a:blip r:embed="rId4"/>
            <a:srcRect l="2340" t="5343" r="2017" b="2088"/>
            <a:stretch/>
          </p:blipFill>
          <p:spPr>
            <a:xfrm>
              <a:off x="5549651" y="5855523"/>
              <a:ext cx="1850066" cy="680426"/>
            </a:xfrm>
            <a:prstGeom prst="rect">
              <a:avLst/>
            </a:prstGeom>
          </p:spPr>
        </p:pic>
        <p:pic>
          <p:nvPicPr>
            <p:cNvPr id="6" name="Picture 5">
              <a:extLst>
                <a:ext uri="{FF2B5EF4-FFF2-40B4-BE49-F238E27FC236}">
                  <a16:creationId xmlns:a16="http://schemas.microsoft.com/office/drawing/2014/main" id="{71D130D9-6B3D-7453-0691-E1F6BDE710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37475" y="5910003"/>
              <a:ext cx="1419225" cy="573476"/>
            </a:xfrm>
            <a:prstGeom prst="rect">
              <a:avLst/>
            </a:prstGeom>
          </p:spPr>
        </p:pic>
      </p:grpSp>
    </p:spTree>
    <p:extLst>
      <p:ext uri="{BB962C8B-B14F-4D97-AF65-F5344CB8AC3E}">
        <p14:creationId xmlns:p14="http://schemas.microsoft.com/office/powerpoint/2010/main" val="1598867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2C0AEE3-DA48-4F82-B2EC-52BEBA01E211}"/>
              </a:ext>
              <a:ext uri="{C183D7F6-B498-43B3-948B-1728B52AA6E4}">
                <adec:decorative xmlns:adec="http://schemas.microsoft.com/office/drawing/2017/decorative" val="1"/>
              </a:ext>
            </a:extLst>
          </p:cNvPr>
          <p:cNvSpPr/>
          <p:nvPr userDrawn="1"/>
        </p:nvSpPr>
        <p:spPr>
          <a:xfrm>
            <a:off x="0" y="0"/>
            <a:ext cx="12192000" cy="5312956"/>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49195C5-7B4E-4E94-89F0-3A4B4EE7056C}"/>
              </a:ext>
              <a:ext uri="{C183D7F6-B498-43B3-948B-1728B52AA6E4}">
                <adec:decorative xmlns:adec="http://schemas.microsoft.com/office/drawing/2017/decorative" val="1"/>
              </a:ext>
            </a:extLst>
          </p:cNvPr>
          <p:cNvSpPr/>
          <p:nvPr userDrawn="1"/>
        </p:nvSpPr>
        <p:spPr>
          <a:xfrm>
            <a:off x="0" y="5215743"/>
            <a:ext cx="12192000" cy="240136"/>
          </a:xfrm>
          <a:prstGeom prst="rect">
            <a:avLst/>
          </a:prstGeom>
          <a:solidFill>
            <a:srgbClr val="23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B40391E-9E72-43DD-85A5-F9767B016F65}"/>
              </a:ext>
              <a:ext uri="{C183D7F6-B498-43B3-948B-1728B52AA6E4}">
                <adec:decorative xmlns:adec="http://schemas.microsoft.com/office/drawing/2017/decorative" val="1"/>
              </a:ext>
            </a:extLst>
          </p:cNvPr>
          <p:cNvSpPr/>
          <p:nvPr userDrawn="1"/>
        </p:nvSpPr>
        <p:spPr>
          <a:xfrm>
            <a:off x="0" y="5452140"/>
            <a:ext cx="12192000" cy="98557"/>
          </a:xfrm>
          <a:prstGeom prst="rect">
            <a:avLst/>
          </a:prstGeom>
          <a:solidFill>
            <a:srgbClr val="1B3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B3D7D"/>
              </a:solidFill>
            </a:endParaRPr>
          </a:p>
        </p:txBody>
      </p:sp>
      <p:sp>
        <p:nvSpPr>
          <p:cNvPr id="12" name="TextBox 11">
            <a:extLst>
              <a:ext uri="{FF2B5EF4-FFF2-40B4-BE49-F238E27FC236}">
                <a16:creationId xmlns:a16="http://schemas.microsoft.com/office/drawing/2014/main" id="{3A89692C-45B1-4FCF-90CC-24F3387D2DCE}"/>
              </a:ext>
            </a:extLst>
          </p:cNvPr>
          <p:cNvSpPr txBox="1"/>
          <p:nvPr userDrawn="1"/>
        </p:nvSpPr>
        <p:spPr>
          <a:xfrm>
            <a:off x="689769" y="577516"/>
            <a:ext cx="10811669"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solidFill>
                  <a:srgbClr val="EBF4FB"/>
                </a:solidFill>
                <a:latin typeface="+mj-lt"/>
                <a:ea typeface="Source Sans Pro"/>
              </a:rPr>
              <a:t>The Mandela Washington Fellowship is a program of the U.S. Department of State with funding provided by the U.S. Government and administered by IREX. </a:t>
            </a:r>
            <a:endParaRPr lang="en-US" sz="2800">
              <a:latin typeface="+mj-lt"/>
            </a:endParaRPr>
          </a:p>
        </p:txBody>
      </p:sp>
      <p:sp>
        <p:nvSpPr>
          <p:cNvPr id="13" name="TextBox 12">
            <a:extLst>
              <a:ext uri="{FF2B5EF4-FFF2-40B4-BE49-F238E27FC236}">
                <a16:creationId xmlns:a16="http://schemas.microsoft.com/office/drawing/2014/main" id="{ECB8E103-2A44-47D6-8677-6A5AA2AFC26F}"/>
              </a:ext>
            </a:extLst>
          </p:cNvPr>
          <p:cNvSpPr txBox="1"/>
          <p:nvPr userDrawn="1"/>
        </p:nvSpPr>
        <p:spPr>
          <a:xfrm>
            <a:off x="690563" y="3429000"/>
            <a:ext cx="1081087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solidFill>
                  <a:schemeClr val="bg1"/>
                </a:solidFill>
                <a:latin typeface="+mj-lt"/>
              </a:rPr>
              <a:t>For more information about the Mandela Washington Fellowship for Young African Leaders, please visit the Fellowship’s website at </a:t>
            </a:r>
            <a:r>
              <a:rPr lang="en-US" sz="2800" u="sng">
                <a:solidFill>
                  <a:srgbClr val="FAB319"/>
                </a:solidFill>
              </a:rPr>
              <a:t>www.mandelawashingtonfellowship.org</a:t>
            </a:r>
            <a:r>
              <a:rPr lang="en-US" sz="2800">
                <a:solidFill>
                  <a:schemeClr val="bg1"/>
                </a:solidFill>
              </a:rPr>
              <a:t>.</a:t>
            </a:r>
          </a:p>
        </p:txBody>
      </p:sp>
    </p:spTree>
    <p:extLst>
      <p:ext uri="{BB962C8B-B14F-4D97-AF65-F5344CB8AC3E}">
        <p14:creationId xmlns:p14="http://schemas.microsoft.com/office/powerpoint/2010/main" val="956244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C946BC-522A-774E-AAE8-81302A3BFE8D}"/>
              </a:ext>
            </a:extLst>
          </p:cNvPr>
          <p:cNvSpPr>
            <a:spLocks noGrp="1"/>
          </p:cNvSpPr>
          <p:nvPr>
            <p:ph type="title"/>
          </p:nvPr>
        </p:nvSpPr>
        <p:spPr>
          <a:xfrm>
            <a:off x="417094" y="365126"/>
            <a:ext cx="10936705" cy="7738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489C78-7DBE-F54B-AE69-8D5F6D8C83DB}"/>
              </a:ext>
            </a:extLst>
          </p:cNvPr>
          <p:cNvSpPr>
            <a:spLocks noGrp="1"/>
          </p:cNvSpPr>
          <p:nvPr>
            <p:ph type="body" idx="1"/>
          </p:nvPr>
        </p:nvSpPr>
        <p:spPr>
          <a:xfrm>
            <a:off x="417094" y="1409097"/>
            <a:ext cx="10936706" cy="47678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7329253"/>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70" r:id="rId3"/>
    <p:sldLayoutId id="2147483671" r:id="rId4"/>
    <p:sldLayoutId id="2147483668" r:id="rId5"/>
    <p:sldLayoutId id="2147483669" r:id="rId6"/>
    <p:sldLayoutId id="2147483672" r:id="rId7"/>
    <p:sldLayoutId id="2147483673" r:id="rId8"/>
    <p:sldLayoutId id="2147483650" r:id="rId9"/>
    <p:sldLayoutId id="2147483652" r:id="rId10"/>
    <p:sldLayoutId id="2147483657" r:id="rId11"/>
    <p:sldLayoutId id="2147483660" r:id="rId12"/>
    <p:sldLayoutId id="2147483674" r:id="rId13"/>
    <p:sldLayoutId id="2147483661" r:id="rId14"/>
    <p:sldLayoutId id="2147483676" r:id="rId15"/>
    <p:sldLayoutId id="2147483662" r:id="rId16"/>
    <p:sldLayoutId id="2147483654" r:id="rId17"/>
    <p:sldLayoutId id="2147483665" r:id="rId18"/>
    <p:sldLayoutId id="2147483677" r:id="rId19"/>
    <p:sldLayoutId id="2147483678" r:id="rId20"/>
    <p:sldLayoutId id="2147483675" r:id="rId21"/>
    <p:sldLayoutId id="2147483663" r:id="rId22"/>
    <p:sldLayoutId id="2147483655" r:id="rId23"/>
    <p:sldLayoutId id="2147483666" r:id="rId24"/>
    <p:sldLayoutId id="2147483680" r:id="rId25"/>
    <p:sldLayoutId id="2147483664" r:id="rId26"/>
  </p:sldLayoutIdLst>
  <p:txStyles>
    <p:titleStyle>
      <a:lvl1pPr algn="l" defTabSz="914400" rtl="0" eaLnBrk="1" latinLnBrk="0" hangingPunct="1">
        <a:lnSpc>
          <a:spcPct val="90000"/>
        </a:lnSpc>
        <a:spcBef>
          <a:spcPct val="0"/>
        </a:spcBef>
        <a:buNone/>
        <a:defRPr sz="4000" kern="1200">
          <a:solidFill>
            <a:srgbClr val="1B3D7D"/>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FAB319"/>
        </a:buClr>
        <a:buSzPct val="75000"/>
        <a:buFont typeface="Wingdings" panose="05000000000000000000" pitchFamily="2" charset="2"/>
        <a:buChar char="§"/>
        <a:defRPr sz="32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Clr>
          <a:srgbClr val="FAB319"/>
        </a:buClr>
        <a:buSzPct val="75000"/>
        <a:buFont typeface="Courier New" panose="02070309020205020404" pitchFamily="49" charset="0"/>
        <a:buChar char="o"/>
        <a:defRPr sz="2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Clr>
          <a:srgbClr val="FAB319"/>
        </a:buClr>
        <a:buSzPct val="75000"/>
        <a:buFont typeface="Wingdings" panose="05000000000000000000" pitchFamily="2" charset="2"/>
        <a:buChar char="v"/>
        <a:defRPr sz="24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Clr>
          <a:srgbClr val="FAB319"/>
        </a:buClr>
        <a:buSzPct val="75000"/>
        <a:buFont typeface="Wingdings" panose="05000000000000000000" pitchFamily="2" charset="2"/>
        <a:buChar char="Ø"/>
        <a:defRPr sz="2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76C2-FA79-4A26-99B3-1467C74E1C26}"/>
              </a:ext>
            </a:extLst>
          </p:cNvPr>
          <p:cNvSpPr>
            <a:spLocks noGrp="1"/>
          </p:cNvSpPr>
          <p:nvPr>
            <p:ph type="ctrTitle"/>
          </p:nvPr>
        </p:nvSpPr>
        <p:spPr>
          <a:xfrm>
            <a:off x="136388" y="2871508"/>
            <a:ext cx="12380399" cy="2387600"/>
          </a:xfrm>
        </p:spPr>
        <p:txBody>
          <a:bodyPr>
            <a:normAutofit/>
          </a:bodyPr>
          <a:lstStyle/>
          <a:p>
            <a:r>
              <a:rPr lang="en-US" sz="6500">
                <a:latin typeface="Source Sans Pro"/>
                <a:ea typeface="Source Sans Pro"/>
              </a:rPr>
              <a:t>Applying for the 2027 Mandela Washington Fellowship</a:t>
            </a:r>
          </a:p>
        </p:txBody>
      </p:sp>
      <p:sp>
        <p:nvSpPr>
          <p:cNvPr id="6" name="TextBox 5">
            <a:extLst>
              <a:ext uri="{FF2B5EF4-FFF2-40B4-BE49-F238E27FC236}">
                <a16:creationId xmlns:a16="http://schemas.microsoft.com/office/drawing/2014/main" id="{B10A0AD6-39B3-244C-8AA1-E2039F800097}"/>
              </a:ext>
            </a:extLst>
          </p:cNvPr>
          <p:cNvSpPr txBox="1"/>
          <p:nvPr/>
        </p:nvSpPr>
        <p:spPr>
          <a:xfrm>
            <a:off x="7974767" y="5681272"/>
            <a:ext cx="184731" cy="369332"/>
          </a:xfrm>
          <a:prstGeom prst="rect">
            <a:avLst/>
          </a:prstGeom>
          <a:noFill/>
        </p:spPr>
        <p:txBody>
          <a:bodyPr wrap="none" rtlCol="0">
            <a:spAutoFit/>
          </a:bodyPr>
          <a:lstStyle/>
          <a:p>
            <a:endParaRPr lang="en-US"/>
          </a:p>
        </p:txBody>
      </p:sp>
      <p:sp>
        <p:nvSpPr>
          <p:cNvPr id="7" name="TextBox 6">
            <a:extLst>
              <a:ext uri="{FF2B5EF4-FFF2-40B4-BE49-F238E27FC236}">
                <a16:creationId xmlns:a16="http://schemas.microsoft.com/office/drawing/2014/main" id="{31168352-CF6E-F84F-A307-6E2B35BA7A87}"/>
              </a:ext>
            </a:extLst>
          </p:cNvPr>
          <p:cNvSpPr txBox="1"/>
          <p:nvPr/>
        </p:nvSpPr>
        <p:spPr>
          <a:xfrm>
            <a:off x="3792511" y="614184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282607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71A86-7D20-2C41-AB1D-312689F4D257}"/>
              </a:ext>
            </a:extLst>
          </p:cNvPr>
          <p:cNvSpPr>
            <a:spLocks noGrp="1"/>
          </p:cNvSpPr>
          <p:nvPr>
            <p:ph type="title"/>
          </p:nvPr>
        </p:nvSpPr>
        <p:spPr/>
        <p:txBody>
          <a:bodyPr/>
          <a:lstStyle/>
          <a:p>
            <a:r>
              <a:rPr lang="en-US" sz="3600" dirty="0"/>
              <a:t>Fellowship at a Glance</a:t>
            </a:r>
          </a:p>
        </p:txBody>
      </p:sp>
      <p:sp>
        <p:nvSpPr>
          <p:cNvPr id="3" name="Content Placeholder 2">
            <a:extLst>
              <a:ext uri="{FF2B5EF4-FFF2-40B4-BE49-F238E27FC236}">
                <a16:creationId xmlns:a16="http://schemas.microsoft.com/office/drawing/2014/main" id="{423A374A-1CE9-8646-8AFE-BBB4E47B30BA}"/>
              </a:ext>
            </a:extLst>
          </p:cNvPr>
          <p:cNvSpPr>
            <a:spLocks noGrp="1"/>
          </p:cNvSpPr>
          <p:nvPr>
            <p:ph idx="1"/>
          </p:nvPr>
        </p:nvSpPr>
        <p:spPr>
          <a:xfrm>
            <a:off x="438443" y="1739649"/>
            <a:ext cx="10988040" cy="3059387"/>
          </a:xfrm>
        </p:spPr>
        <p:txBody>
          <a:bodyPr vert="horz" lIns="91440" tIns="45720" rIns="91440" bIns="45720" rtlCol="0" anchor="t">
            <a:normAutofit/>
          </a:bodyPr>
          <a:lstStyle/>
          <a:p>
            <a:pPr marL="342900" indent="-342900" fontAlgn="t">
              <a:buFont typeface="Arial" panose="020B0604020202020204" pitchFamily="34" charset="0"/>
              <a:buChar char="•"/>
            </a:pPr>
            <a:r>
              <a:rPr lang="en-US" sz="2800" dirty="0">
                <a:latin typeface="Source Sans Pro"/>
                <a:ea typeface="Source Sans Pro"/>
              </a:rPr>
              <a:t>Exchange program of the Young African Leaders Initiative (YALI)</a:t>
            </a:r>
          </a:p>
          <a:p>
            <a:pPr marL="342900" lvl="0" indent="-342900" fontAlgn="t">
              <a:buFont typeface="Arial" panose="020B0604020202020204" pitchFamily="34" charset="0"/>
              <a:buChar char="•"/>
            </a:pPr>
            <a:r>
              <a:rPr lang="en-US" sz="2800" dirty="0"/>
              <a:t>Funded by the U.S. Government</a:t>
            </a:r>
          </a:p>
          <a:p>
            <a:pPr marL="342900" lvl="0" indent="-342900" fontAlgn="t">
              <a:buFont typeface="Arial" panose="020B0604020202020204" pitchFamily="34" charset="0"/>
              <a:buChar char="•"/>
            </a:pPr>
            <a:r>
              <a:rPr lang="en-US" sz="2800" dirty="0"/>
              <a:t>Up to </a:t>
            </a:r>
            <a:r>
              <a:rPr lang="en-US" sz="2800" b="1" dirty="0"/>
              <a:t>550 Fellows</a:t>
            </a:r>
            <a:r>
              <a:rPr lang="en-US" sz="2800" dirty="0"/>
              <a:t> in summer 2027</a:t>
            </a:r>
          </a:p>
          <a:p>
            <a:pPr marL="342900" indent="-342900" fontAlgn="t">
              <a:buFont typeface="Arial" panose="020B0604020202020204" pitchFamily="34" charset="0"/>
              <a:buChar char="•"/>
            </a:pPr>
            <a:r>
              <a:rPr lang="en-US" sz="2800" dirty="0">
                <a:latin typeface="Source Sans Pro"/>
                <a:ea typeface="Source Sans Pro"/>
              </a:rPr>
              <a:t>Six-week institutes at a U.S. college or university</a:t>
            </a:r>
          </a:p>
          <a:p>
            <a:pPr marL="342900" lvl="0" indent="-342900" fontAlgn="t">
              <a:buFont typeface="Arial" panose="020B0604020202020204" pitchFamily="34" charset="0"/>
              <a:buChar char="•"/>
            </a:pPr>
            <a:r>
              <a:rPr lang="en-US" sz="2800" dirty="0"/>
              <a:t>Nearly </a:t>
            </a:r>
            <a:r>
              <a:rPr lang="en-US" sz="2800" b="1" dirty="0"/>
              <a:t>7,800 Fellowship alumni</a:t>
            </a:r>
            <a:r>
              <a:rPr lang="en-US" sz="2800" dirty="0"/>
              <a:t> since 2014</a:t>
            </a:r>
          </a:p>
          <a:p>
            <a:pPr marL="342900" lvl="0" indent="-342900" fontAlgn="t">
              <a:buFont typeface="Arial" panose="020B0604020202020204" pitchFamily="34" charset="0"/>
              <a:buChar char="•"/>
            </a:pPr>
            <a:r>
              <a:rPr lang="en-US" sz="2800" b="1" dirty="0"/>
              <a:t>No fee</a:t>
            </a:r>
            <a:r>
              <a:rPr lang="en-US" sz="2800" dirty="0"/>
              <a:t> to apply or participate</a:t>
            </a:r>
          </a:p>
        </p:txBody>
      </p:sp>
    </p:spTree>
    <p:extLst>
      <p:ext uri="{BB962C8B-B14F-4D97-AF65-F5344CB8AC3E}">
        <p14:creationId xmlns:p14="http://schemas.microsoft.com/office/powerpoint/2010/main" val="2778973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9CC5-DE2F-B24D-8105-FE0C1B2CD623}"/>
              </a:ext>
            </a:extLst>
          </p:cNvPr>
          <p:cNvSpPr>
            <a:spLocks noGrp="1"/>
          </p:cNvSpPr>
          <p:nvPr>
            <p:ph type="title"/>
          </p:nvPr>
        </p:nvSpPr>
        <p:spPr/>
        <p:txBody>
          <a:bodyPr>
            <a:normAutofit fontScale="90000"/>
          </a:bodyPr>
          <a:lstStyle/>
          <a:p>
            <a:r>
              <a:rPr lang="en-US" dirty="0"/>
              <a:t>The Fellowship Experience</a:t>
            </a:r>
          </a:p>
        </p:txBody>
      </p:sp>
      <p:sp>
        <p:nvSpPr>
          <p:cNvPr id="4" name="Text Placeholder 3">
            <a:extLst>
              <a:ext uri="{FF2B5EF4-FFF2-40B4-BE49-F238E27FC236}">
                <a16:creationId xmlns:a16="http://schemas.microsoft.com/office/drawing/2014/main" id="{0A737D02-19DD-5541-A781-3BB9F5E1816E}"/>
              </a:ext>
            </a:extLst>
          </p:cNvPr>
          <p:cNvSpPr>
            <a:spLocks noGrp="1"/>
          </p:cNvSpPr>
          <p:nvPr>
            <p:ph type="body" sz="half" idx="2"/>
          </p:nvPr>
        </p:nvSpPr>
        <p:spPr>
          <a:xfrm>
            <a:off x="182880" y="1387795"/>
            <a:ext cx="5594465" cy="2837465"/>
          </a:xfrm>
        </p:spPr>
        <p:txBody>
          <a:bodyPr vert="horz" lIns="91440" tIns="45720" rIns="91440" bIns="45720" rtlCol="0" anchor="t">
            <a:noAutofit/>
          </a:bodyPr>
          <a:lstStyle/>
          <a:p>
            <a:pPr marL="342900" indent="-342900" fontAlgn="t">
              <a:buFont typeface="Arial" panose="020B0604020202020204" pitchFamily="34" charset="0"/>
              <a:buChar char="•"/>
            </a:pPr>
            <a:r>
              <a:rPr lang="en-US" sz="2800" dirty="0">
                <a:latin typeface="Source Sans Pro"/>
                <a:ea typeface="Source Sans Pro"/>
              </a:rPr>
              <a:t>Six-week  institutes at a U.S. college or university</a:t>
            </a:r>
          </a:p>
          <a:p>
            <a:pPr marL="342900" lvl="0" indent="-342900" fontAlgn="t">
              <a:buFont typeface="Arial" panose="020B0604020202020204" pitchFamily="34" charset="0"/>
              <a:buChar char="•"/>
            </a:pPr>
            <a:r>
              <a:rPr lang="en-US" sz="2800" dirty="0">
                <a:latin typeface="Source Sans Pro"/>
                <a:ea typeface="Source Sans Pro"/>
              </a:rPr>
              <a:t>Academic coursework</a:t>
            </a:r>
          </a:p>
          <a:p>
            <a:pPr marL="342900" lvl="0" indent="-342900" fontAlgn="t">
              <a:buFont typeface="Arial" panose="020B0604020202020204" pitchFamily="34" charset="0"/>
              <a:buChar char="•"/>
            </a:pPr>
            <a:r>
              <a:rPr lang="en-US" sz="2800" dirty="0">
                <a:latin typeface="Source Sans Pro"/>
                <a:ea typeface="Source Sans Pro"/>
              </a:rPr>
              <a:t>Operating in American Markets curriculum</a:t>
            </a:r>
          </a:p>
          <a:p>
            <a:pPr marL="342900" lvl="0" indent="-342900" fontAlgn="t">
              <a:buFont typeface="Arial" panose="020B0604020202020204" pitchFamily="34" charset="0"/>
              <a:buChar char="•"/>
            </a:pPr>
            <a:r>
              <a:rPr lang="en-US" sz="2800" dirty="0">
                <a:latin typeface="Source Sans Pro"/>
                <a:ea typeface="Source Sans Pro"/>
              </a:rPr>
              <a:t>Professional site visits and networking</a:t>
            </a:r>
          </a:p>
          <a:p>
            <a:pPr marL="342900" lvl="0" indent="-342900" fontAlgn="t">
              <a:buFont typeface="Arial" panose="020B0604020202020204" pitchFamily="34" charset="0"/>
              <a:buChar char="•"/>
            </a:pPr>
            <a:r>
              <a:rPr lang="en-US" sz="2800" dirty="0">
                <a:latin typeface="Source Sans Pro"/>
                <a:ea typeface="Source Sans Pro"/>
              </a:rPr>
              <a:t>Cultural exchange activities and field experience</a:t>
            </a:r>
          </a:p>
        </p:txBody>
      </p:sp>
      <p:pic>
        <p:nvPicPr>
          <p:cNvPr id="7" name="Picture Placeholder 6">
            <a:extLst>
              <a:ext uri="{FF2B5EF4-FFF2-40B4-BE49-F238E27FC236}">
                <a16:creationId xmlns:a16="http://schemas.microsoft.com/office/drawing/2014/main" id="{8060BDC4-B9CB-0CB1-9797-86FB901BE8B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5315" r="15315"/>
          <a:stretch/>
        </p:blipFill>
        <p:spPr/>
      </p:pic>
    </p:spTree>
    <p:extLst>
      <p:ext uri="{BB962C8B-B14F-4D97-AF65-F5344CB8AC3E}">
        <p14:creationId xmlns:p14="http://schemas.microsoft.com/office/powerpoint/2010/main" val="2498060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6360E-1601-E249-BE57-DDED7A4C9317}"/>
              </a:ext>
            </a:extLst>
          </p:cNvPr>
          <p:cNvSpPr>
            <a:spLocks noGrp="1"/>
          </p:cNvSpPr>
          <p:nvPr>
            <p:ph type="title"/>
          </p:nvPr>
        </p:nvSpPr>
        <p:spPr/>
        <p:txBody>
          <a:bodyPr/>
          <a:lstStyle/>
          <a:p>
            <a:r>
              <a:rPr lang="en-US" sz="3600" dirty="0"/>
              <a:t>Leadership Institute Tracks</a:t>
            </a:r>
          </a:p>
        </p:txBody>
      </p:sp>
      <p:graphicFrame>
        <p:nvGraphicFramePr>
          <p:cNvPr id="4" name="Table 4">
            <a:extLst>
              <a:ext uri="{FF2B5EF4-FFF2-40B4-BE49-F238E27FC236}">
                <a16:creationId xmlns:a16="http://schemas.microsoft.com/office/drawing/2014/main" id="{5D1E466C-B92D-044D-9A95-2BE8FA2467C6}"/>
              </a:ext>
            </a:extLst>
          </p:cNvPr>
          <p:cNvGraphicFramePr>
            <a:graphicFrameLocks noGrp="1"/>
          </p:cNvGraphicFramePr>
          <p:nvPr>
            <p:ph type="tbl" sz="quarter" idx="10"/>
            <p:extLst>
              <p:ext uri="{D42A27DB-BD31-4B8C-83A1-F6EECF244321}">
                <p14:modId xmlns:p14="http://schemas.microsoft.com/office/powerpoint/2010/main" val="809761029"/>
              </p:ext>
            </p:extLst>
          </p:nvPr>
        </p:nvGraphicFramePr>
        <p:xfrm>
          <a:off x="506413" y="1472665"/>
          <a:ext cx="11179173" cy="4260921"/>
        </p:xfrm>
        <a:graphic>
          <a:graphicData uri="http://schemas.openxmlformats.org/drawingml/2006/table">
            <a:tbl>
              <a:tblPr firstRow="1" bandRow="1">
                <a:tableStyleId>{21E4AEA4-8DFA-4A89-87EB-49C32662AFE0}</a:tableStyleId>
              </a:tblPr>
              <a:tblGrid>
                <a:gridCol w="3726391">
                  <a:extLst>
                    <a:ext uri="{9D8B030D-6E8A-4147-A177-3AD203B41FA5}">
                      <a16:colId xmlns:a16="http://schemas.microsoft.com/office/drawing/2014/main" val="3730414251"/>
                    </a:ext>
                  </a:extLst>
                </a:gridCol>
                <a:gridCol w="3726391">
                  <a:extLst>
                    <a:ext uri="{9D8B030D-6E8A-4147-A177-3AD203B41FA5}">
                      <a16:colId xmlns:a16="http://schemas.microsoft.com/office/drawing/2014/main" val="194425085"/>
                    </a:ext>
                  </a:extLst>
                </a:gridCol>
                <a:gridCol w="3726391">
                  <a:extLst>
                    <a:ext uri="{9D8B030D-6E8A-4147-A177-3AD203B41FA5}">
                      <a16:colId xmlns:a16="http://schemas.microsoft.com/office/drawing/2014/main" val="1080553831"/>
                    </a:ext>
                  </a:extLst>
                </a:gridCol>
              </a:tblGrid>
              <a:tr h="919075">
                <a:tc>
                  <a:txBody>
                    <a:bodyPr/>
                    <a:lstStyle/>
                    <a:p>
                      <a:pPr algn="ctr"/>
                      <a:r>
                        <a:rPr lang="en-US" sz="2800" dirty="0"/>
                        <a:t>Business </a:t>
                      </a:r>
                    </a:p>
                    <a:p>
                      <a:pPr algn="ctr"/>
                      <a:r>
                        <a:rPr lang="en-US" sz="2800" dirty="0"/>
                        <a:t>and Trade</a:t>
                      </a:r>
                    </a:p>
                  </a:txBody>
                  <a:tcPr/>
                </a:tc>
                <a:tc>
                  <a:txBody>
                    <a:bodyPr/>
                    <a:lstStyle/>
                    <a:p>
                      <a:pPr algn="ctr"/>
                      <a:r>
                        <a:rPr lang="en-US" sz="2800" dirty="0"/>
                        <a:t>Emerging Technologies</a:t>
                      </a:r>
                    </a:p>
                  </a:txBody>
                  <a:tcPr/>
                </a:tc>
                <a:tc>
                  <a:txBody>
                    <a:bodyPr/>
                    <a:lstStyle/>
                    <a:p>
                      <a:pPr algn="ctr"/>
                      <a:r>
                        <a:rPr lang="en-US" sz="2800" dirty="0"/>
                        <a:t>Governance </a:t>
                      </a:r>
                    </a:p>
                    <a:p>
                      <a:pPr algn="ctr"/>
                      <a:r>
                        <a:rPr lang="en-US" sz="2800" dirty="0"/>
                        <a:t>and Security</a:t>
                      </a:r>
                    </a:p>
                  </a:txBody>
                  <a:tcPr/>
                </a:tc>
                <a:extLst>
                  <a:ext uri="{0D108BD9-81ED-4DB2-BD59-A6C34878D82A}">
                    <a16:rowId xmlns:a16="http://schemas.microsoft.com/office/drawing/2014/main" val="3088509739"/>
                  </a:ext>
                </a:extLst>
              </a:tr>
              <a:tr h="3316041">
                <a:tc>
                  <a:txBody>
                    <a:bodyPr/>
                    <a:lstStyle/>
                    <a:p>
                      <a:pPr marL="342900" lvl="0" indent="-342900" fontAlgn="t">
                        <a:lnSpc>
                          <a:spcPct val="119048"/>
                        </a:lnSpc>
                        <a:buFont typeface="Arial" panose="020B0604020202020204" pitchFamily="34" charset="0"/>
                        <a:buChar char="•"/>
                      </a:pPr>
                      <a:r>
                        <a:rPr lang="en-US" sz="2800" b="0" i="0" dirty="0">
                          <a:effectLst/>
                          <a:latin typeface="+mn-lt"/>
                        </a:rPr>
                        <a:t>Business operations, investment, and trade</a:t>
                      </a:r>
                    </a:p>
                    <a:p>
                      <a:pPr marL="342900" lvl="0" indent="-342900" fontAlgn="t">
                        <a:lnSpc>
                          <a:spcPct val="119048"/>
                        </a:lnSpc>
                        <a:buFont typeface="Arial" panose="020B0604020202020204" pitchFamily="34" charset="0"/>
                        <a:buChar char="•"/>
                      </a:pPr>
                      <a:r>
                        <a:rPr lang="en-US" sz="2800" b="0" i="0" dirty="0">
                          <a:effectLst/>
                          <a:latin typeface="+mn-lt"/>
                        </a:rPr>
                        <a:t>Supply chains and commercial partnerships</a:t>
                      </a:r>
                    </a:p>
                  </a:txBody>
                  <a:tcPr/>
                </a:tc>
                <a:tc>
                  <a:txBody>
                    <a:bodyPr/>
                    <a:lstStyle/>
                    <a:p>
                      <a:pPr marL="342900" lvl="0" indent="-342900" fontAlgn="t">
                        <a:lnSpc>
                          <a:spcPct val="119048"/>
                        </a:lnSpc>
                        <a:buFont typeface="Arial" panose="020B0604020202020204" pitchFamily="34" charset="0"/>
                        <a:buChar char="•"/>
                      </a:pPr>
                      <a:r>
                        <a:rPr lang="en-US" sz="2800" b="0" i="0" dirty="0">
                          <a:effectLst/>
                          <a:latin typeface="+mj-lt"/>
                        </a:rPr>
                        <a:t>AI, biotechnology, robotics, and computing</a:t>
                      </a:r>
                    </a:p>
                    <a:p>
                      <a:pPr marL="342900" lvl="0" indent="-342900" fontAlgn="t">
                        <a:lnSpc>
                          <a:spcPct val="119048"/>
                        </a:lnSpc>
                        <a:buFont typeface="Arial" panose="020B0604020202020204" pitchFamily="34" charset="0"/>
                        <a:buChar char="•"/>
                      </a:pPr>
                      <a:r>
                        <a:rPr lang="en-US" sz="2800" b="0" i="0" dirty="0">
                          <a:effectLst/>
                          <a:latin typeface="+mj-lt"/>
                        </a:rPr>
                        <a:t>Technology applications across key sectors</a:t>
                      </a:r>
                    </a:p>
                  </a:txBody>
                  <a:tcPr/>
                </a:tc>
                <a:tc>
                  <a:txBody>
                    <a:bodyPr/>
                    <a:lstStyle/>
                    <a:p>
                      <a:pPr marL="342900" lvl="0" indent="-342900" fontAlgn="t">
                        <a:lnSpc>
                          <a:spcPct val="119048"/>
                        </a:lnSpc>
                        <a:buFont typeface="Arial" panose="020B0604020202020204" pitchFamily="34" charset="0"/>
                        <a:buChar char="•"/>
                      </a:pPr>
                      <a:r>
                        <a:rPr lang="en-US" sz="2800" b="0" i="0" dirty="0">
                          <a:effectLst/>
                          <a:latin typeface="+mn-lt"/>
                        </a:rPr>
                        <a:t>Strong institutions and the rule of law</a:t>
                      </a:r>
                    </a:p>
                    <a:p>
                      <a:pPr marL="342900" lvl="0" indent="-342900" fontAlgn="t">
                        <a:lnSpc>
                          <a:spcPct val="119048"/>
                        </a:lnSpc>
                        <a:buFont typeface="Arial" panose="020B0604020202020204" pitchFamily="34" charset="0"/>
                        <a:buChar char="•"/>
                      </a:pPr>
                      <a:r>
                        <a:rPr lang="en-US" sz="2800" b="0" i="0" dirty="0">
                          <a:effectLst/>
                          <a:latin typeface="+mn-lt"/>
                        </a:rPr>
                        <a:t>Cybersecurity, policymaking, and conflict resolution</a:t>
                      </a:r>
                    </a:p>
                  </a:txBody>
                  <a:tcPr/>
                </a:tc>
                <a:extLst>
                  <a:ext uri="{0D108BD9-81ED-4DB2-BD59-A6C34878D82A}">
                    <a16:rowId xmlns:a16="http://schemas.microsoft.com/office/drawing/2014/main" val="3429144328"/>
                  </a:ext>
                </a:extLst>
              </a:tr>
            </a:tbl>
          </a:graphicData>
        </a:graphic>
      </p:graphicFrame>
    </p:spTree>
    <p:extLst>
      <p:ext uri="{BB962C8B-B14F-4D97-AF65-F5344CB8AC3E}">
        <p14:creationId xmlns:p14="http://schemas.microsoft.com/office/powerpoint/2010/main" val="288552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3E28E-5BDF-A246-89D4-FCD3845E85F3}"/>
              </a:ext>
            </a:extLst>
          </p:cNvPr>
          <p:cNvSpPr>
            <a:spLocks noGrp="1"/>
          </p:cNvSpPr>
          <p:nvPr>
            <p:ph type="title"/>
          </p:nvPr>
        </p:nvSpPr>
        <p:spPr>
          <a:xfrm>
            <a:off x="182880" y="381148"/>
            <a:ext cx="5669280" cy="729106"/>
          </a:xfrm>
        </p:spPr>
        <p:txBody>
          <a:bodyPr>
            <a:noAutofit/>
          </a:bodyPr>
          <a:lstStyle/>
          <a:p>
            <a:r>
              <a:rPr lang="en-US" sz="3600" dirty="0"/>
              <a:t>Additional Opportunities</a:t>
            </a:r>
          </a:p>
        </p:txBody>
      </p:sp>
      <p:sp>
        <p:nvSpPr>
          <p:cNvPr id="4" name="Text Placeholder 3">
            <a:extLst>
              <a:ext uri="{FF2B5EF4-FFF2-40B4-BE49-F238E27FC236}">
                <a16:creationId xmlns:a16="http://schemas.microsoft.com/office/drawing/2014/main" id="{9907F0C3-54D5-B649-A9D7-ABE0980F014F}"/>
              </a:ext>
            </a:extLst>
          </p:cNvPr>
          <p:cNvSpPr>
            <a:spLocks noGrp="1"/>
          </p:cNvSpPr>
          <p:nvPr>
            <p:ph type="body" sz="half" idx="2"/>
          </p:nvPr>
        </p:nvSpPr>
        <p:spPr>
          <a:xfrm>
            <a:off x="182880" y="1428735"/>
            <a:ext cx="5669280" cy="415258"/>
          </a:xfrm>
        </p:spPr>
        <p:txBody>
          <a:bodyPr vert="horz" lIns="91440" tIns="45720" rIns="91440" bIns="45720" rtlCol="0" anchor="t">
            <a:noAutofit/>
          </a:bodyPr>
          <a:lstStyle/>
          <a:p>
            <a:pPr marL="0" indent="0">
              <a:buNone/>
            </a:pPr>
            <a:r>
              <a:rPr lang="en-US" sz="2800" b="1" dirty="0">
                <a:latin typeface="Source Sans Pro"/>
                <a:ea typeface="Source Sans Pro"/>
                <a:cs typeface="Calibri"/>
              </a:rPr>
              <a:t>Professional Development Experience</a:t>
            </a:r>
          </a:p>
        </p:txBody>
      </p:sp>
      <p:pic>
        <p:nvPicPr>
          <p:cNvPr id="8" name="Picture Placeholder 7" descr="A person and person standing together&#10;&#10;Description automatically generated with low confidence">
            <a:extLst>
              <a:ext uri="{FF2B5EF4-FFF2-40B4-BE49-F238E27FC236}">
                <a16:creationId xmlns:a16="http://schemas.microsoft.com/office/drawing/2014/main" id="{81E4BD16-BDE2-C11B-FCF1-789199021468}"/>
              </a:ext>
            </a:extLst>
          </p:cNvPr>
          <p:cNvPicPr>
            <a:picLocks noGrp="1" noChangeAspect="1"/>
          </p:cNvPicPr>
          <p:nvPr>
            <p:ph type="pic" idx="1"/>
          </p:nvPr>
        </p:nvPicPr>
        <p:blipFill rotWithShape="1">
          <a:blip r:embed="rId3"/>
          <a:srcRect t="4664" b="14212"/>
          <a:stretch/>
        </p:blipFill>
        <p:spPr>
          <a:xfrm>
            <a:off x="6019800" y="0"/>
            <a:ext cx="6172200" cy="6673180"/>
          </a:xfrm>
        </p:spPr>
      </p:pic>
      <p:sp>
        <p:nvSpPr>
          <p:cNvPr id="3" name="Text Placeholder 3">
            <a:extLst>
              <a:ext uri="{FF2B5EF4-FFF2-40B4-BE49-F238E27FC236}">
                <a16:creationId xmlns:a16="http://schemas.microsoft.com/office/drawing/2014/main" id="{0A4C8256-D81F-A1CD-9D49-17E16D69F5A6}"/>
              </a:ext>
            </a:extLst>
          </p:cNvPr>
          <p:cNvSpPr txBox="1">
            <a:spLocks/>
          </p:cNvSpPr>
          <p:nvPr/>
        </p:nvSpPr>
        <p:spPr>
          <a:xfrm>
            <a:off x="213209" y="2265725"/>
            <a:ext cx="5303520" cy="1070865"/>
          </a:xfrm>
          <a:prstGeom prst="rect">
            <a:avLst/>
          </a:prstGeom>
        </p:spPr>
        <p:txBody>
          <a:bodyPr vert="horz" lIns="91440" tIns="45720" rIns="91440" bIns="45720" rtlCol="0" anchor="t">
            <a:normAutofit/>
          </a:bodyPr>
          <a:lstStyle>
            <a:lvl1pPr marL="457200" indent="-457200" algn="l" defTabSz="914400" rtl="0" eaLnBrk="1" latinLnBrk="0" hangingPunct="1">
              <a:lnSpc>
                <a:spcPct val="90000"/>
              </a:lnSpc>
              <a:spcBef>
                <a:spcPts val="1000"/>
              </a:spcBef>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Clr>
                <a:srgbClr val="FAB319"/>
              </a:buClr>
              <a:buSzPct val="75000"/>
              <a:buFont typeface="Courier New" panose="02070309020205020404" pitchFamily="49" charset="0"/>
              <a:buNone/>
              <a:defRPr sz="1400" kern="1200">
                <a:solidFill>
                  <a:srgbClr val="000000"/>
                </a:solidFill>
                <a:latin typeface="+mn-lt"/>
                <a:ea typeface="+mn-ea"/>
                <a:cs typeface="+mn-cs"/>
              </a:defRPr>
            </a:lvl2pPr>
            <a:lvl3pPr marL="914400" indent="0" algn="l" defTabSz="914400" rtl="0" eaLnBrk="1" latinLnBrk="0" hangingPunct="1">
              <a:lnSpc>
                <a:spcPct val="90000"/>
              </a:lnSpc>
              <a:spcBef>
                <a:spcPts val="500"/>
              </a:spcBef>
              <a:buClr>
                <a:srgbClr val="FAB319"/>
              </a:buClr>
              <a:buSzPct val="75000"/>
              <a:buFont typeface="Wingdings" panose="05000000000000000000" pitchFamily="2" charset="2"/>
              <a:buNone/>
              <a:defRPr sz="1200" kern="1200">
                <a:solidFill>
                  <a:srgbClr val="000000"/>
                </a:solidFill>
                <a:latin typeface="+mn-lt"/>
                <a:ea typeface="+mn-ea"/>
                <a:cs typeface="+mn-cs"/>
              </a:defRPr>
            </a:lvl3pPr>
            <a:lvl4pPr marL="1371600" indent="0" algn="l" defTabSz="914400" rtl="0" eaLnBrk="1" latinLnBrk="0" hangingPunct="1">
              <a:lnSpc>
                <a:spcPct val="90000"/>
              </a:lnSpc>
              <a:spcBef>
                <a:spcPts val="500"/>
              </a:spcBef>
              <a:buClr>
                <a:srgbClr val="FAB319"/>
              </a:buClr>
              <a:buSzPct val="75000"/>
              <a:buFont typeface="Wingdings" panose="05000000000000000000" pitchFamily="2" charset="2"/>
              <a:buNone/>
              <a:defRPr sz="1000" kern="1200">
                <a:solidFill>
                  <a:srgbClr val="00000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a:buFont typeface="Wingdings" panose="05000000000000000000" pitchFamily="2" charset="2"/>
              <a:buNone/>
            </a:pPr>
            <a:r>
              <a:rPr lang="en-US" sz="2000" dirty="0">
                <a:latin typeface="Source Sans Pro"/>
                <a:ea typeface="Source Sans Pro"/>
                <a:cs typeface="Calibri"/>
              </a:rPr>
              <a:t>Approximately 50 Fellows may participate in an optional four-week placement with a U.S. organization following the institutes.</a:t>
            </a:r>
          </a:p>
        </p:txBody>
      </p:sp>
      <p:sp>
        <p:nvSpPr>
          <p:cNvPr id="7" name="Text Placeholder 3">
            <a:extLst>
              <a:ext uri="{FF2B5EF4-FFF2-40B4-BE49-F238E27FC236}">
                <a16:creationId xmlns:a16="http://schemas.microsoft.com/office/drawing/2014/main" id="{4E436CFD-9C02-D830-4964-5F85AB6AACFF}"/>
              </a:ext>
            </a:extLst>
          </p:cNvPr>
          <p:cNvSpPr txBox="1">
            <a:spLocks/>
          </p:cNvSpPr>
          <p:nvPr/>
        </p:nvSpPr>
        <p:spPr>
          <a:xfrm>
            <a:off x="182880" y="3643028"/>
            <a:ext cx="5333849" cy="415258"/>
          </a:xfrm>
          <a:prstGeom prst="rect">
            <a:avLst/>
          </a:prstGeom>
        </p:spPr>
        <p:txBody>
          <a:bodyPr vert="horz" lIns="91440" tIns="45720" rIns="91440" bIns="45720" rtlCol="0" anchor="t">
            <a:noAutofit/>
          </a:bodyPr>
          <a:lstStyle>
            <a:lvl1pPr marL="457200" indent="-457200" algn="l" defTabSz="914400" rtl="0" eaLnBrk="1" latinLnBrk="0" hangingPunct="1">
              <a:lnSpc>
                <a:spcPct val="90000"/>
              </a:lnSpc>
              <a:spcBef>
                <a:spcPts val="1000"/>
              </a:spcBef>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Clr>
                <a:srgbClr val="FAB319"/>
              </a:buClr>
              <a:buSzPct val="75000"/>
              <a:buFont typeface="Courier New" panose="02070309020205020404" pitchFamily="49" charset="0"/>
              <a:buNone/>
              <a:defRPr sz="1400" kern="1200">
                <a:solidFill>
                  <a:srgbClr val="000000"/>
                </a:solidFill>
                <a:latin typeface="+mn-lt"/>
                <a:ea typeface="+mn-ea"/>
                <a:cs typeface="+mn-cs"/>
              </a:defRPr>
            </a:lvl2pPr>
            <a:lvl3pPr marL="914400" indent="0" algn="l" defTabSz="914400" rtl="0" eaLnBrk="1" latinLnBrk="0" hangingPunct="1">
              <a:lnSpc>
                <a:spcPct val="90000"/>
              </a:lnSpc>
              <a:spcBef>
                <a:spcPts val="500"/>
              </a:spcBef>
              <a:buClr>
                <a:srgbClr val="FAB319"/>
              </a:buClr>
              <a:buSzPct val="75000"/>
              <a:buFont typeface="Wingdings" panose="05000000000000000000" pitchFamily="2" charset="2"/>
              <a:buNone/>
              <a:defRPr sz="1200" kern="1200">
                <a:solidFill>
                  <a:srgbClr val="000000"/>
                </a:solidFill>
                <a:latin typeface="+mn-lt"/>
                <a:ea typeface="+mn-ea"/>
                <a:cs typeface="+mn-cs"/>
              </a:defRPr>
            </a:lvl3pPr>
            <a:lvl4pPr marL="1371600" indent="0" algn="l" defTabSz="914400" rtl="0" eaLnBrk="1" latinLnBrk="0" hangingPunct="1">
              <a:lnSpc>
                <a:spcPct val="90000"/>
              </a:lnSpc>
              <a:spcBef>
                <a:spcPts val="500"/>
              </a:spcBef>
              <a:buClr>
                <a:srgbClr val="FAB319"/>
              </a:buClr>
              <a:buSzPct val="75000"/>
              <a:buFont typeface="Wingdings" panose="05000000000000000000" pitchFamily="2" charset="2"/>
              <a:buNone/>
              <a:defRPr sz="1000" kern="1200">
                <a:solidFill>
                  <a:srgbClr val="00000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a:buFont typeface="Wingdings" panose="05000000000000000000" pitchFamily="2" charset="2"/>
              <a:buNone/>
            </a:pPr>
            <a:r>
              <a:rPr lang="en-US" sz="2800" b="1" dirty="0">
                <a:latin typeface="Source Sans Pro"/>
                <a:ea typeface="Source Sans Pro"/>
                <a:cs typeface="Calibri"/>
              </a:rPr>
              <a:t>Alumni Opportunities</a:t>
            </a:r>
          </a:p>
        </p:txBody>
      </p:sp>
      <p:sp>
        <p:nvSpPr>
          <p:cNvPr id="9" name="Text Placeholder 3">
            <a:extLst>
              <a:ext uri="{FF2B5EF4-FFF2-40B4-BE49-F238E27FC236}">
                <a16:creationId xmlns:a16="http://schemas.microsoft.com/office/drawing/2014/main" id="{9B848847-D9B7-02B9-6C1A-2D4CBE420795}"/>
              </a:ext>
            </a:extLst>
          </p:cNvPr>
          <p:cNvSpPr txBox="1">
            <a:spLocks/>
          </p:cNvSpPr>
          <p:nvPr/>
        </p:nvSpPr>
        <p:spPr>
          <a:xfrm>
            <a:off x="213209" y="4120751"/>
            <a:ext cx="5303520" cy="375332"/>
          </a:xfrm>
          <a:prstGeom prst="rect">
            <a:avLst/>
          </a:prstGeom>
        </p:spPr>
        <p:txBody>
          <a:bodyPr vert="horz" lIns="91440" tIns="45720" rIns="91440" bIns="45720" rtlCol="0" anchor="t">
            <a:noAutofit/>
          </a:bodyPr>
          <a:lstStyle>
            <a:lvl1pPr marL="457200" indent="-457200" algn="l" defTabSz="914400" rtl="0" eaLnBrk="1" latinLnBrk="0" hangingPunct="1">
              <a:lnSpc>
                <a:spcPct val="90000"/>
              </a:lnSpc>
              <a:spcBef>
                <a:spcPts val="1000"/>
              </a:spcBef>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Clr>
                <a:srgbClr val="FAB319"/>
              </a:buClr>
              <a:buSzPct val="75000"/>
              <a:buFont typeface="Courier New" panose="02070309020205020404" pitchFamily="49" charset="0"/>
              <a:buNone/>
              <a:defRPr sz="1400" kern="1200">
                <a:solidFill>
                  <a:srgbClr val="000000"/>
                </a:solidFill>
                <a:latin typeface="+mn-lt"/>
                <a:ea typeface="+mn-ea"/>
                <a:cs typeface="+mn-cs"/>
              </a:defRPr>
            </a:lvl2pPr>
            <a:lvl3pPr marL="914400" indent="0" algn="l" defTabSz="914400" rtl="0" eaLnBrk="1" latinLnBrk="0" hangingPunct="1">
              <a:lnSpc>
                <a:spcPct val="90000"/>
              </a:lnSpc>
              <a:spcBef>
                <a:spcPts val="500"/>
              </a:spcBef>
              <a:buClr>
                <a:srgbClr val="FAB319"/>
              </a:buClr>
              <a:buSzPct val="75000"/>
              <a:buFont typeface="Wingdings" panose="05000000000000000000" pitchFamily="2" charset="2"/>
              <a:buNone/>
              <a:defRPr sz="1200" kern="1200">
                <a:solidFill>
                  <a:srgbClr val="000000"/>
                </a:solidFill>
                <a:latin typeface="+mn-lt"/>
                <a:ea typeface="+mn-ea"/>
                <a:cs typeface="+mn-cs"/>
              </a:defRPr>
            </a:lvl3pPr>
            <a:lvl4pPr marL="1371600" indent="0" algn="l" defTabSz="914400" rtl="0" eaLnBrk="1" latinLnBrk="0" hangingPunct="1">
              <a:lnSpc>
                <a:spcPct val="90000"/>
              </a:lnSpc>
              <a:spcBef>
                <a:spcPts val="500"/>
              </a:spcBef>
              <a:buClr>
                <a:srgbClr val="FAB319"/>
              </a:buClr>
              <a:buSzPct val="75000"/>
              <a:buFont typeface="Wingdings" panose="05000000000000000000" pitchFamily="2" charset="2"/>
              <a:buNone/>
              <a:defRPr sz="1000" kern="1200">
                <a:solidFill>
                  <a:srgbClr val="00000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a:buFont typeface="Wingdings" panose="05000000000000000000" pitchFamily="2" charset="2"/>
              <a:buNone/>
            </a:pPr>
            <a:r>
              <a:rPr lang="en-US" sz="2000" dirty="0">
                <a:latin typeface="Source Sans Pro"/>
                <a:ea typeface="Source Sans Pro"/>
                <a:cs typeface="Calibri"/>
              </a:rPr>
              <a:t>After the Fellowship, alumni can access professional development, networking, and collaboration opportunities, including Reciprocal Exchanges with U.S. professionals.</a:t>
            </a:r>
          </a:p>
        </p:txBody>
      </p:sp>
    </p:spTree>
    <p:extLst>
      <p:ext uri="{BB962C8B-B14F-4D97-AF65-F5344CB8AC3E}">
        <p14:creationId xmlns:p14="http://schemas.microsoft.com/office/powerpoint/2010/main" val="2745593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65CFEF-D063-0542-B89B-BD27A25625BC}"/>
              </a:ext>
            </a:extLst>
          </p:cNvPr>
          <p:cNvSpPr>
            <a:spLocks noGrp="1"/>
          </p:cNvSpPr>
          <p:nvPr>
            <p:ph sz="half" idx="1"/>
          </p:nvPr>
        </p:nvSpPr>
        <p:spPr/>
        <p:txBody>
          <a:bodyPr vert="horz" lIns="91440" tIns="45720" rIns="91440" bIns="45720" rtlCol="0" anchor="t">
            <a:normAutofit/>
          </a:bodyPr>
          <a:lstStyle/>
          <a:p>
            <a:pPr marL="0" indent="0">
              <a:buNone/>
            </a:pPr>
            <a:r>
              <a:rPr lang="en-US" sz="2800" b="1" dirty="0">
                <a:ea typeface="Source Sans Pro" panose="020B0503030403020204" pitchFamily="34" charset="0"/>
                <a:cs typeface="Calibri" panose="020F0502020204030204"/>
              </a:rPr>
              <a:t>The Fellowship Covers</a:t>
            </a:r>
          </a:p>
          <a:p>
            <a:r>
              <a:rPr lang="en-US" sz="2800" dirty="0">
                <a:ea typeface="Source Sans Pro" panose="020B0503030403020204" pitchFamily="34" charset="0"/>
                <a:cs typeface="Calibri" panose="020F0502020204030204"/>
              </a:rPr>
              <a:t>J-1 Visa support</a:t>
            </a:r>
          </a:p>
          <a:p>
            <a:r>
              <a:rPr lang="en-US" sz="2800" dirty="0">
                <a:latin typeface="Source Sans Pro"/>
                <a:ea typeface="Source Sans Pro"/>
                <a:cs typeface="Calibri" panose="020F0502020204030204"/>
              </a:rPr>
              <a:t>Required International and domestic travel</a:t>
            </a:r>
          </a:p>
          <a:p>
            <a:r>
              <a:rPr lang="en-US" sz="2800" dirty="0">
                <a:ea typeface="Source Sans Pro" panose="020B0503030403020204" pitchFamily="34" charset="0"/>
                <a:cs typeface="Calibri" panose="020F0502020204030204"/>
              </a:rPr>
              <a:t>Housing and meals</a:t>
            </a:r>
          </a:p>
          <a:p>
            <a:r>
              <a:rPr lang="en-US" sz="2800" dirty="0">
                <a:ea typeface="Source Sans Pro" panose="020B0503030403020204" pitchFamily="34" charset="0"/>
                <a:cs typeface="Calibri" panose="020F0502020204030204"/>
              </a:rPr>
              <a:t>Limited accident and sickness coverage</a:t>
            </a:r>
          </a:p>
          <a:p>
            <a:r>
              <a:rPr lang="en-US" sz="2800" dirty="0">
                <a:ea typeface="Source Sans Pro" panose="020B0503030403020204" pitchFamily="34" charset="0"/>
                <a:cs typeface="Calibri" panose="020F0502020204030204"/>
              </a:rPr>
              <a:t>Program costs</a:t>
            </a:r>
          </a:p>
        </p:txBody>
      </p:sp>
      <p:sp>
        <p:nvSpPr>
          <p:cNvPr id="7" name="Content Placeholder 6">
            <a:extLst>
              <a:ext uri="{FF2B5EF4-FFF2-40B4-BE49-F238E27FC236}">
                <a16:creationId xmlns:a16="http://schemas.microsoft.com/office/drawing/2014/main" id="{8C259200-D5E4-85A3-E29C-7EC6E405C351}"/>
              </a:ext>
            </a:extLst>
          </p:cNvPr>
          <p:cNvSpPr>
            <a:spLocks noGrp="1"/>
          </p:cNvSpPr>
          <p:nvPr>
            <p:ph sz="half" idx="2"/>
          </p:nvPr>
        </p:nvSpPr>
        <p:spPr>
          <a:xfrm>
            <a:off x="6095999" y="1371289"/>
            <a:ext cx="5505157" cy="4351338"/>
          </a:xfrm>
        </p:spPr>
        <p:txBody>
          <a:bodyPr vert="horz" lIns="91440" tIns="45720" rIns="91440" bIns="45720" rtlCol="0" anchor="t">
            <a:normAutofit/>
          </a:bodyPr>
          <a:lstStyle/>
          <a:p>
            <a:pPr fontAlgn="t">
              <a:buNone/>
            </a:pPr>
            <a:r>
              <a:rPr lang="en-US" sz="2800" b="1" dirty="0"/>
              <a:t>Fellows Should Plan For</a:t>
            </a:r>
          </a:p>
          <a:p>
            <a:pPr marL="342900" lvl="0" indent="-342900" fontAlgn="t">
              <a:buFont typeface="Arial" panose="020B0604020202020204" pitchFamily="34" charset="0"/>
              <a:buChar char="•"/>
            </a:pPr>
            <a:r>
              <a:rPr lang="en-US" sz="2800" dirty="0"/>
              <a:t>An intensive six-week commitment</a:t>
            </a:r>
          </a:p>
          <a:p>
            <a:pPr marL="342900" lvl="0" indent="-342900" fontAlgn="t">
              <a:buFont typeface="Arial" panose="020B0604020202020204" pitchFamily="34" charset="0"/>
              <a:buChar char="•"/>
            </a:pPr>
            <a:r>
              <a:rPr lang="en-US" sz="2800" dirty="0"/>
              <a:t>Personal expenses and uncovered medical costs</a:t>
            </a:r>
          </a:p>
          <a:p>
            <a:pPr marL="342900" lvl="0" indent="-342900" fontAlgn="t">
              <a:buFont typeface="Arial" panose="020B0604020202020204" pitchFamily="34" charset="0"/>
              <a:buChar char="•"/>
            </a:pPr>
            <a:r>
              <a:rPr lang="en-US" sz="2800" dirty="0">
                <a:latin typeface="Source Sans Pro"/>
                <a:ea typeface="Source Sans Pro"/>
              </a:rPr>
              <a:t>Returning home after the program, per J-1 visa requirements</a:t>
            </a:r>
            <a:endParaRPr lang="en-US" sz="2800" dirty="0">
              <a:ea typeface="Source Sans Pro"/>
            </a:endParaRPr>
          </a:p>
          <a:p>
            <a:endParaRPr lang="en-US" dirty="0"/>
          </a:p>
        </p:txBody>
      </p:sp>
      <p:sp>
        <p:nvSpPr>
          <p:cNvPr id="2" name="Title 1">
            <a:extLst>
              <a:ext uri="{FF2B5EF4-FFF2-40B4-BE49-F238E27FC236}">
                <a16:creationId xmlns:a16="http://schemas.microsoft.com/office/drawing/2014/main" id="{5CD70F3C-1B9B-5E48-86E2-A505B7AAF047}"/>
              </a:ext>
            </a:extLst>
          </p:cNvPr>
          <p:cNvSpPr>
            <a:spLocks noGrp="1"/>
          </p:cNvSpPr>
          <p:nvPr>
            <p:ph type="title"/>
          </p:nvPr>
        </p:nvSpPr>
        <p:spPr/>
        <p:txBody>
          <a:bodyPr/>
          <a:lstStyle/>
          <a:p>
            <a:r>
              <a:rPr lang="en-US" sz="3600" dirty="0"/>
              <a:t>Fellowship Provisions and Expectations  </a:t>
            </a:r>
          </a:p>
        </p:txBody>
      </p:sp>
    </p:spTree>
    <p:extLst>
      <p:ext uri="{BB962C8B-B14F-4D97-AF65-F5344CB8AC3E}">
        <p14:creationId xmlns:p14="http://schemas.microsoft.com/office/powerpoint/2010/main" val="387418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28C40-AC20-FF41-BF89-23936B0D7183}"/>
              </a:ext>
            </a:extLst>
          </p:cNvPr>
          <p:cNvSpPr>
            <a:spLocks noGrp="1"/>
          </p:cNvSpPr>
          <p:nvPr>
            <p:ph type="title"/>
          </p:nvPr>
        </p:nvSpPr>
        <p:spPr/>
        <p:txBody>
          <a:bodyPr/>
          <a:lstStyle/>
          <a:p>
            <a:r>
              <a:rPr lang="en-US" sz="3600" dirty="0"/>
              <a:t>Who Should Apply?</a:t>
            </a:r>
          </a:p>
        </p:txBody>
      </p:sp>
      <p:sp>
        <p:nvSpPr>
          <p:cNvPr id="3" name="Content Placeholder 2">
            <a:extLst>
              <a:ext uri="{FF2B5EF4-FFF2-40B4-BE49-F238E27FC236}">
                <a16:creationId xmlns:a16="http://schemas.microsoft.com/office/drawing/2014/main" id="{4FD6AC02-3826-A04B-9E7F-1BAB75D1D902}"/>
              </a:ext>
            </a:extLst>
          </p:cNvPr>
          <p:cNvSpPr>
            <a:spLocks noGrp="1"/>
          </p:cNvSpPr>
          <p:nvPr>
            <p:ph idx="4294967295"/>
          </p:nvPr>
        </p:nvSpPr>
        <p:spPr>
          <a:xfrm>
            <a:off x="601663" y="1420715"/>
            <a:ext cx="10964486" cy="3276414"/>
          </a:xfrm>
        </p:spPr>
        <p:txBody>
          <a:bodyPr vert="horz" lIns="91440" tIns="45720" rIns="91440" bIns="45720" rtlCol="0" anchor="t">
            <a:normAutofit/>
          </a:bodyPr>
          <a:lstStyle/>
          <a:p>
            <a:pPr marL="0" indent="0">
              <a:buNone/>
            </a:pPr>
            <a:r>
              <a:rPr lang="en-US" sz="2800" b="1" dirty="0">
                <a:ea typeface="Source Sans Pro"/>
              </a:rPr>
              <a:t>Applicants Must</a:t>
            </a:r>
          </a:p>
          <a:p>
            <a:pPr marL="342900" lvl="0" indent="-342900" fontAlgn="t">
              <a:buFont typeface="Arial" panose="020B0604020202020204" pitchFamily="34" charset="0"/>
              <a:buChar char="•"/>
            </a:pPr>
            <a:r>
              <a:rPr lang="en-US" sz="2800" dirty="0"/>
              <a:t>Be citizens and residents of an eligible Sub-Saharan African country</a:t>
            </a:r>
          </a:p>
          <a:p>
            <a:pPr marL="342900" lvl="0" indent="-342900" fontAlgn="t">
              <a:buFont typeface="Arial" panose="020B0604020202020204" pitchFamily="34" charset="0"/>
              <a:buChar char="•"/>
            </a:pPr>
            <a:r>
              <a:rPr lang="en-US" sz="2800" dirty="0"/>
              <a:t>Be ages </a:t>
            </a:r>
            <a:r>
              <a:rPr lang="en-US" sz="2800" b="1" dirty="0"/>
              <a:t>25 to 35</a:t>
            </a:r>
            <a:r>
              <a:rPr lang="en-US" sz="2800" dirty="0"/>
              <a:t>, with exceptional applicants ages 21 to 24 considered</a:t>
            </a:r>
          </a:p>
          <a:p>
            <a:pPr marL="342900" lvl="0" indent="-342900" fontAlgn="t">
              <a:buFont typeface="Arial" panose="020B0604020202020204" pitchFamily="34" charset="0"/>
              <a:buChar char="•"/>
            </a:pPr>
            <a:r>
              <a:rPr lang="en-US" sz="2800" dirty="0"/>
              <a:t>Be proficient in English</a:t>
            </a:r>
          </a:p>
          <a:p>
            <a:pPr marL="342900" lvl="0" indent="-342900" fontAlgn="t">
              <a:buFont typeface="Arial" panose="020B0604020202020204" pitchFamily="34" charset="0"/>
              <a:buChar char="•"/>
            </a:pPr>
            <a:r>
              <a:rPr lang="en-US" sz="2800" dirty="0"/>
              <a:t>Be eligible for a J-1 visa</a:t>
            </a:r>
          </a:p>
          <a:p>
            <a:pPr marL="342900" lvl="0" indent="-342900" fontAlgn="t">
              <a:buFont typeface="Arial" panose="020B0604020202020204" pitchFamily="34" charset="0"/>
              <a:buChar char="•"/>
            </a:pPr>
            <a:r>
              <a:rPr lang="en-US" sz="2800" dirty="0"/>
              <a:t>Meet all additional eligibility requirements listed online</a:t>
            </a:r>
          </a:p>
        </p:txBody>
      </p:sp>
      <p:sp>
        <p:nvSpPr>
          <p:cNvPr id="6" name="TextBox 5">
            <a:extLst>
              <a:ext uri="{FF2B5EF4-FFF2-40B4-BE49-F238E27FC236}">
                <a16:creationId xmlns:a16="http://schemas.microsoft.com/office/drawing/2014/main" id="{2078C342-69F2-9A76-E651-51DBB6F55417}"/>
              </a:ext>
            </a:extLst>
          </p:cNvPr>
          <p:cNvSpPr txBox="1"/>
          <p:nvPr/>
        </p:nvSpPr>
        <p:spPr>
          <a:xfrm>
            <a:off x="601663" y="4697129"/>
            <a:ext cx="10832346" cy="954107"/>
          </a:xfrm>
          <a:prstGeom prst="rect">
            <a:avLst/>
          </a:prstGeom>
          <a:noFill/>
        </p:spPr>
        <p:txBody>
          <a:bodyPr wrap="square" lIns="91440" tIns="45720" rIns="91440" bIns="45720" anchor="t">
            <a:spAutoFit/>
          </a:bodyPr>
          <a:lstStyle/>
          <a:p>
            <a:pPr fontAlgn="t"/>
            <a:r>
              <a:rPr lang="en-US" sz="2800" b="1" i="0" dirty="0">
                <a:solidFill>
                  <a:srgbClr val="000000"/>
                </a:solidFill>
                <a:effectLst/>
              </a:rPr>
              <a:t>Applicants with disabilities are encouraged to apply. Reasonable accommodation will be provided for Fellows with disabilities.</a:t>
            </a:r>
          </a:p>
        </p:txBody>
      </p:sp>
    </p:spTree>
    <p:extLst>
      <p:ext uri="{BB962C8B-B14F-4D97-AF65-F5344CB8AC3E}">
        <p14:creationId xmlns:p14="http://schemas.microsoft.com/office/powerpoint/2010/main" val="3484216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ED8AF-E352-1784-4817-68D58DECA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4449C7-F6A2-0F4D-3DE1-670988AC3ECC}"/>
              </a:ext>
            </a:extLst>
          </p:cNvPr>
          <p:cNvSpPr>
            <a:spLocks noGrp="1"/>
          </p:cNvSpPr>
          <p:nvPr>
            <p:ph type="title"/>
          </p:nvPr>
        </p:nvSpPr>
        <p:spPr>
          <a:xfrm>
            <a:off x="182880" y="259906"/>
            <a:ext cx="6291072" cy="729106"/>
          </a:xfrm>
        </p:spPr>
        <p:txBody>
          <a:bodyPr>
            <a:noAutofit/>
          </a:bodyPr>
          <a:lstStyle/>
          <a:p>
            <a:r>
              <a:rPr lang="en-US" sz="3600" dirty="0">
                <a:latin typeface="Source Sans Pro"/>
                <a:ea typeface="Source Sans Pro"/>
              </a:rPr>
              <a:t>Strong Applicants Demonstrate</a:t>
            </a:r>
            <a:endParaRPr lang="en-US" sz="3600">
              <a:latin typeface="Source Sans Pro"/>
              <a:ea typeface="Source Sans Pro"/>
            </a:endParaRPr>
          </a:p>
        </p:txBody>
      </p:sp>
      <p:pic>
        <p:nvPicPr>
          <p:cNvPr id="11" name="Picture Placeholder 10">
            <a:extLst>
              <a:ext uri="{FF2B5EF4-FFF2-40B4-BE49-F238E27FC236}">
                <a16:creationId xmlns:a16="http://schemas.microsoft.com/office/drawing/2014/main" id="{A773E416-0353-A9A9-0B2E-CF647E5EE85E}"/>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7573" r="17573"/>
          <a:stretch>
            <a:fillRect/>
          </a:stretch>
        </p:blipFill>
        <p:spPr>
          <a:xfrm>
            <a:off x="6757988" y="0"/>
            <a:ext cx="5434012" cy="6673850"/>
          </a:xfrm>
          <a:prstGeom prst="rect">
            <a:avLst/>
          </a:prstGeom>
        </p:spPr>
      </p:pic>
      <p:sp>
        <p:nvSpPr>
          <p:cNvPr id="9" name="Text Placeholder 8">
            <a:extLst>
              <a:ext uri="{FF2B5EF4-FFF2-40B4-BE49-F238E27FC236}">
                <a16:creationId xmlns:a16="http://schemas.microsoft.com/office/drawing/2014/main" id="{5E2DB240-ED5C-8A08-24BE-06DFAB52F25F}"/>
              </a:ext>
            </a:extLst>
          </p:cNvPr>
          <p:cNvSpPr>
            <a:spLocks noGrp="1"/>
          </p:cNvSpPr>
          <p:nvPr>
            <p:ph type="body" sz="half" idx="2"/>
          </p:nvPr>
        </p:nvSpPr>
        <p:spPr>
          <a:xfrm>
            <a:off x="182880" y="1198478"/>
            <a:ext cx="6291072" cy="4280855"/>
          </a:xfrm>
        </p:spPr>
        <p:txBody>
          <a:bodyPr>
            <a:normAutofit fontScale="85000" lnSpcReduction="10000"/>
          </a:bodyPr>
          <a:lstStyle/>
          <a:p>
            <a:pPr>
              <a:buFont typeface="Wingdings" panose="020B0604020202020204" pitchFamily="34" charset="0"/>
              <a:buChar char="§"/>
            </a:pPr>
            <a:r>
              <a:rPr lang="en-US" sz="3300" dirty="0">
                <a:latin typeface="Source Sans Pro"/>
                <a:ea typeface="Source Sans Pro"/>
                <a:cs typeface="Segoe UI"/>
              </a:rPr>
              <a:t>Accomplishment in </a:t>
            </a:r>
            <a:r>
              <a:rPr lang="en-US" sz="3300" b="1" dirty="0">
                <a:latin typeface="Source Sans Pro"/>
                <a:ea typeface="Source Sans Pro"/>
                <a:cs typeface="Segoe UI"/>
              </a:rPr>
              <a:t>business, trade, emerging technologies, governance, or security</a:t>
            </a:r>
            <a:endParaRPr lang="en-US" sz="3300" dirty="0">
              <a:latin typeface="Source Sans Pro"/>
              <a:ea typeface="Source Sans Pro"/>
            </a:endParaRPr>
          </a:p>
          <a:p>
            <a:pPr>
              <a:buFont typeface="Wingdings" panose="020B0604020202020204" pitchFamily="34" charset="0"/>
              <a:buChar char="§"/>
            </a:pPr>
            <a:r>
              <a:rPr lang="en-US" sz="3300" dirty="0">
                <a:latin typeface="Source Sans Pro"/>
                <a:ea typeface="Source Sans Pro"/>
                <a:cs typeface="Segoe UI"/>
              </a:rPr>
              <a:t>Interest in building lasting relationships with </a:t>
            </a:r>
            <a:r>
              <a:rPr lang="en-US" sz="3300" b="1" dirty="0">
                <a:latin typeface="Source Sans Pro"/>
                <a:ea typeface="Source Sans Pro"/>
                <a:cs typeface="Segoe UI"/>
              </a:rPr>
              <a:t>U.S. organizations and businesses</a:t>
            </a:r>
            <a:endParaRPr lang="en-US" sz="3300" dirty="0">
              <a:latin typeface="Source Sans Pro"/>
              <a:ea typeface="Source Sans Pro"/>
            </a:endParaRPr>
          </a:p>
          <a:p>
            <a:pPr>
              <a:buFont typeface="Wingdings" panose="020B0604020202020204" pitchFamily="34" charset="0"/>
              <a:buChar char="§"/>
            </a:pPr>
            <a:r>
              <a:rPr lang="en-US" sz="3300" dirty="0">
                <a:latin typeface="Source Sans Pro"/>
                <a:ea typeface="Source Sans Pro"/>
                <a:cs typeface="Segoe UI"/>
              </a:rPr>
              <a:t>Ability to </a:t>
            </a:r>
            <a:r>
              <a:rPr lang="en-US" sz="3300" b="1" dirty="0">
                <a:latin typeface="Source Sans Pro"/>
                <a:ea typeface="Source Sans Pro"/>
                <a:cs typeface="Segoe UI"/>
              </a:rPr>
              <a:t>collaborate, communicate, and adapt </a:t>
            </a:r>
            <a:r>
              <a:rPr lang="en-US" sz="3300" dirty="0">
                <a:latin typeface="Source Sans Pro"/>
                <a:ea typeface="Source Sans Pro"/>
                <a:cs typeface="Segoe UI"/>
              </a:rPr>
              <a:t>in different environments</a:t>
            </a:r>
            <a:endParaRPr lang="en-US" sz="3300" dirty="0">
              <a:latin typeface="Source Sans Pro"/>
              <a:ea typeface="Source Sans Pro"/>
            </a:endParaRPr>
          </a:p>
          <a:p>
            <a:pPr>
              <a:buFont typeface="Wingdings" panose="020B0604020202020204" pitchFamily="34" charset="0"/>
              <a:buChar char="§"/>
            </a:pPr>
            <a:r>
              <a:rPr lang="en-US" sz="3300" dirty="0">
                <a:latin typeface="Source Sans Pro"/>
                <a:ea typeface="Source Sans Pro"/>
                <a:cs typeface="Segoe UI"/>
              </a:rPr>
              <a:t>Commitment to </a:t>
            </a:r>
            <a:r>
              <a:rPr lang="en-US" sz="3300" b="1" dirty="0">
                <a:latin typeface="Source Sans Pro"/>
                <a:ea typeface="Source Sans Pro"/>
                <a:cs typeface="Segoe UI"/>
              </a:rPr>
              <a:t>return to Sub-Saharan Africa and serve their communities</a:t>
            </a:r>
            <a:endParaRPr lang="en-US" sz="3300" dirty="0">
              <a:latin typeface="Source Sans Pro"/>
              <a:ea typeface="Source Sans Pro"/>
            </a:endParaRPr>
          </a:p>
          <a:p>
            <a:endParaRPr lang="en-US" dirty="0"/>
          </a:p>
        </p:txBody>
      </p:sp>
    </p:spTree>
    <p:extLst>
      <p:ext uri="{BB962C8B-B14F-4D97-AF65-F5344CB8AC3E}">
        <p14:creationId xmlns:p14="http://schemas.microsoft.com/office/powerpoint/2010/main" val="1671694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89F7-BDB7-8644-B266-2D23E0B66098}"/>
              </a:ext>
            </a:extLst>
          </p:cNvPr>
          <p:cNvSpPr>
            <a:spLocks noGrp="1"/>
          </p:cNvSpPr>
          <p:nvPr>
            <p:ph type="title"/>
          </p:nvPr>
        </p:nvSpPr>
        <p:spPr/>
        <p:txBody>
          <a:bodyPr/>
          <a:lstStyle/>
          <a:p>
            <a:r>
              <a:rPr lang="en-US" sz="3600" dirty="0"/>
              <a:t>How to Apply</a:t>
            </a:r>
          </a:p>
        </p:txBody>
      </p:sp>
      <p:sp>
        <p:nvSpPr>
          <p:cNvPr id="3" name="Content Placeholder 2">
            <a:extLst>
              <a:ext uri="{FF2B5EF4-FFF2-40B4-BE49-F238E27FC236}">
                <a16:creationId xmlns:a16="http://schemas.microsoft.com/office/drawing/2014/main" id="{C4B9694B-782C-9148-816F-A023F9B4F2B0}"/>
              </a:ext>
            </a:extLst>
          </p:cNvPr>
          <p:cNvSpPr>
            <a:spLocks noGrp="1"/>
          </p:cNvSpPr>
          <p:nvPr>
            <p:ph idx="1"/>
          </p:nvPr>
        </p:nvSpPr>
        <p:spPr>
          <a:xfrm>
            <a:off x="389669" y="1753415"/>
            <a:ext cx="11412662" cy="2947316"/>
          </a:xfrm>
        </p:spPr>
        <p:txBody>
          <a:bodyPr vert="horz" lIns="91440" tIns="45720" rIns="91440" bIns="45720" rtlCol="0" anchor="t">
            <a:normAutofit/>
          </a:bodyPr>
          <a:lstStyle/>
          <a:p>
            <a:pPr marL="342900" lvl="0" indent="-342900" fontAlgn="t">
              <a:buFont typeface="Arial" panose="020B0604020202020204" pitchFamily="34" charset="0"/>
              <a:buChar char="•"/>
            </a:pPr>
            <a:r>
              <a:rPr lang="en-US" sz="2800" dirty="0"/>
              <a:t>Apply online at </a:t>
            </a:r>
            <a:r>
              <a:rPr lang="en-US" sz="2800" b="1" dirty="0"/>
              <a:t>mwfellows.info/apply</a:t>
            </a:r>
            <a:endParaRPr lang="en-US" sz="2800" dirty="0"/>
          </a:p>
          <a:p>
            <a:pPr marL="342900" lvl="0" indent="-342900" fontAlgn="t">
              <a:buFont typeface="Arial" panose="020B0604020202020204" pitchFamily="34" charset="0"/>
              <a:buChar char="•"/>
            </a:pPr>
            <a:r>
              <a:rPr lang="en-US" sz="2800" dirty="0"/>
              <a:t>Review the instructions and eligibility requirements</a:t>
            </a:r>
          </a:p>
          <a:p>
            <a:pPr marL="342900" lvl="0" indent="-342900" fontAlgn="t">
              <a:buFont typeface="Arial" panose="020B0604020202020204" pitchFamily="34" charset="0"/>
              <a:buChar char="•"/>
            </a:pPr>
            <a:r>
              <a:rPr lang="en-US" sz="2800" dirty="0"/>
              <a:t>Allow enough time to complete the application</a:t>
            </a:r>
          </a:p>
          <a:p>
            <a:pPr marL="342900" lvl="0" indent="-342900" fontAlgn="t">
              <a:buFont typeface="Arial" panose="020B0604020202020204" pitchFamily="34" charset="0"/>
              <a:buChar char="•"/>
            </a:pPr>
            <a:r>
              <a:rPr lang="en-US" sz="2800" dirty="0"/>
              <a:t>Use specific examples from your experience</a:t>
            </a:r>
          </a:p>
          <a:p>
            <a:pPr marL="342900" lvl="0" indent="-342900" fontAlgn="t">
              <a:buFont typeface="Arial" panose="020B0604020202020204" pitchFamily="34" charset="0"/>
              <a:buChar char="•"/>
            </a:pPr>
            <a:r>
              <a:rPr lang="en-US" sz="2800" dirty="0"/>
              <a:t>Submit original responses in your own words</a:t>
            </a:r>
          </a:p>
        </p:txBody>
      </p:sp>
    </p:spTree>
    <p:extLst>
      <p:ext uri="{BB962C8B-B14F-4D97-AF65-F5344CB8AC3E}">
        <p14:creationId xmlns:p14="http://schemas.microsoft.com/office/powerpoint/2010/main" val="1766765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9E9DB34-FB9A-083E-5C2B-DBB285722AFE}"/>
              </a:ext>
            </a:extLst>
          </p:cNvPr>
          <p:cNvSpPr>
            <a:spLocks noGrp="1"/>
          </p:cNvSpPr>
          <p:nvPr>
            <p:ph sz="half" idx="1"/>
          </p:nvPr>
        </p:nvSpPr>
        <p:spPr>
          <a:xfrm>
            <a:off x="438443" y="1414831"/>
            <a:ext cx="5602849" cy="4345772"/>
          </a:xfrm>
        </p:spPr>
        <p:txBody>
          <a:bodyPr vert="horz" lIns="91440" tIns="45720" rIns="91440" bIns="45720" rtlCol="0" anchor="t">
            <a:normAutofit fontScale="92500"/>
          </a:bodyPr>
          <a:lstStyle/>
          <a:p>
            <a:pPr marL="0" lvl="0" indent="0" fontAlgn="t">
              <a:buNone/>
            </a:pPr>
            <a:r>
              <a:rPr lang="en-US" sz="3000" b="1" dirty="0">
                <a:latin typeface="Source Sans Pro"/>
                <a:ea typeface="Source Sans Pro"/>
              </a:rPr>
              <a:t>Application Timeline</a:t>
            </a:r>
          </a:p>
          <a:p>
            <a:pPr marL="342900" indent="-342900" fontAlgn="t">
              <a:buFont typeface="Arial" panose="020B0604020202020204" pitchFamily="34" charset="0"/>
              <a:buChar char="•"/>
            </a:pPr>
            <a:r>
              <a:rPr lang="en-US" sz="3000" b="1" dirty="0">
                <a:latin typeface="Source Sans Pro"/>
                <a:ea typeface="Source Sans Pro"/>
              </a:rPr>
              <a:t>Application opens:</a:t>
            </a:r>
            <a:r>
              <a:rPr lang="en-US" sz="3000" dirty="0">
                <a:latin typeface="Source Sans Pro"/>
                <a:ea typeface="Source Sans Pro"/>
              </a:rPr>
              <a:t> September 22</a:t>
            </a:r>
            <a:endParaRPr lang="en-US" sz="3000" dirty="0">
              <a:ea typeface="Source Sans Pro"/>
            </a:endParaRPr>
          </a:p>
          <a:p>
            <a:pPr marL="342900" indent="-342900" fontAlgn="t">
              <a:buFont typeface="Arial" panose="020B0604020202020204" pitchFamily="34" charset="0"/>
              <a:buChar char="•"/>
            </a:pPr>
            <a:r>
              <a:rPr lang="en-US" sz="3000" b="1" dirty="0">
                <a:latin typeface="Source Sans Pro"/>
                <a:ea typeface="Source Sans Pro"/>
              </a:rPr>
              <a:t>Application closes:</a:t>
            </a:r>
            <a:r>
              <a:rPr lang="en-US" sz="3000" dirty="0">
                <a:latin typeface="Source Sans Pro"/>
                <a:ea typeface="Source Sans Pro"/>
              </a:rPr>
              <a:t> October 13</a:t>
            </a:r>
          </a:p>
          <a:p>
            <a:pPr marL="342900" lvl="0" indent="-342900" fontAlgn="t">
              <a:buFont typeface="Arial" panose="020B0604020202020204" pitchFamily="34" charset="0"/>
              <a:buChar char="•"/>
            </a:pPr>
            <a:r>
              <a:rPr lang="en-US" sz="3000" b="1" dirty="0">
                <a:latin typeface="Source Sans Pro"/>
                <a:ea typeface="Source Sans Pro"/>
              </a:rPr>
              <a:t>Semifinalist interviews:</a:t>
            </a:r>
            <a:r>
              <a:rPr lang="en-US" sz="3000" dirty="0">
                <a:latin typeface="Source Sans Pro"/>
                <a:ea typeface="Source Sans Pro"/>
              </a:rPr>
              <a:t> November 2026 to January 2027</a:t>
            </a:r>
          </a:p>
          <a:p>
            <a:pPr marL="342900" indent="-342900" fontAlgn="t">
              <a:buFont typeface="Arial" panose="020B0604020202020204" pitchFamily="34" charset="0"/>
              <a:buChar char="•"/>
            </a:pPr>
            <a:r>
              <a:rPr lang="en-US" sz="3000" b="1" dirty="0">
                <a:latin typeface="Source Sans Pro"/>
                <a:ea typeface="Source Sans Pro"/>
              </a:rPr>
              <a:t>Applicants notified:</a:t>
            </a:r>
            <a:r>
              <a:rPr lang="en-US" sz="3000" dirty="0">
                <a:latin typeface="Source Sans Pro"/>
                <a:ea typeface="Source Sans Pro"/>
              </a:rPr>
              <a:t> February 2027</a:t>
            </a:r>
            <a:endParaRPr lang="en-US" sz="3000" dirty="0">
              <a:ea typeface="Source Sans Pro"/>
            </a:endParaRPr>
          </a:p>
          <a:p>
            <a:pPr marL="342900" lvl="0" indent="-342900" fontAlgn="t">
              <a:buFont typeface="Arial" panose="020B0604020202020204" pitchFamily="34" charset="0"/>
              <a:buChar char="•"/>
            </a:pPr>
            <a:r>
              <a:rPr lang="en-US" sz="3000" b="1" dirty="0">
                <a:latin typeface="Source Sans Pro"/>
                <a:ea typeface="Source Sans Pro"/>
              </a:rPr>
              <a:t>Fellowship begins:</a:t>
            </a:r>
            <a:r>
              <a:rPr lang="en-US" sz="3000" dirty="0">
                <a:latin typeface="Source Sans Pro"/>
                <a:ea typeface="Source Sans Pro"/>
              </a:rPr>
              <a:t> Summer 2027</a:t>
            </a:r>
          </a:p>
        </p:txBody>
      </p:sp>
      <p:sp>
        <p:nvSpPr>
          <p:cNvPr id="4" name="Text Placeholder 3">
            <a:extLst>
              <a:ext uri="{FF2B5EF4-FFF2-40B4-BE49-F238E27FC236}">
                <a16:creationId xmlns:a16="http://schemas.microsoft.com/office/drawing/2014/main" id="{D15BC903-84DB-354B-8DFD-6EFCF2B7BB68}"/>
              </a:ext>
            </a:extLst>
          </p:cNvPr>
          <p:cNvSpPr>
            <a:spLocks noGrp="1"/>
          </p:cNvSpPr>
          <p:nvPr>
            <p:ph sz="half" idx="2"/>
          </p:nvPr>
        </p:nvSpPr>
        <p:spPr/>
        <p:txBody>
          <a:bodyPr vert="horz" lIns="91440" tIns="45720" rIns="91440" bIns="45720" rtlCol="0" anchor="t">
            <a:normAutofit/>
          </a:bodyPr>
          <a:lstStyle/>
          <a:p>
            <a:pPr marL="0" lvl="0" indent="0" algn="ctr" fontAlgn="t">
              <a:buNone/>
            </a:pPr>
            <a:r>
              <a:rPr lang="en-US" sz="2800" b="1" dirty="0"/>
              <a:t>Local Embassy Contact</a:t>
            </a:r>
            <a:endParaRPr lang="en-US" sz="4000" b="1" dirty="0">
              <a:highlight>
                <a:srgbClr val="FFFF00"/>
              </a:highlight>
            </a:endParaRPr>
          </a:p>
          <a:p>
            <a:pPr marL="0" indent="0" algn="ctr">
              <a:buNone/>
            </a:pPr>
            <a:r>
              <a:rPr lang="en-US" sz="3600" b="1" dirty="0">
                <a:highlight>
                  <a:srgbClr val="FFFF00"/>
                </a:highlight>
              </a:rPr>
              <a:t>Name</a:t>
            </a:r>
          </a:p>
          <a:p>
            <a:pPr marL="0" indent="0" algn="ctr">
              <a:buNone/>
            </a:pPr>
            <a:r>
              <a:rPr lang="en-US" sz="2800" dirty="0">
                <a:highlight>
                  <a:srgbClr val="FFFF00"/>
                </a:highlight>
              </a:rPr>
              <a:t>Email</a:t>
            </a:r>
          </a:p>
          <a:p>
            <a:pPr marL="0" indent="0" algn="ctr">
              <a:buNone/>
            </a:pPr>
            <a:r>
              <a:rPr lang="en-US" sz="2800" dirty="0">
                <a:highlight>
                  <a:srgbClr val="FFFF00"/>
                </a:highlight>
              </a:rPr>
              <a:t>Phone</a:t>
            </a:r>
          </a:p>
        </p:txBody>
      </p:sp>
      <p:sp>
        <p:nvSpPr>
          <p:cNvPr id="2" name="Title 1">
            <a:extLst>
              <a:ext uri="{FF2B5EF4-FFF2-40B4-BE49-F238E27FC236}">
                <a16:creationId xmlns:a16="http://schemas.microsoft.com/office/drawing/2014/main" id="{347685BE-D71C-A64B-9FCD-B2B1A9CA42BD}"/>
              </a:ext>
            </a:extLst>
          </p:cNvPr>
          <p:cNvSpPr>
            <a:spLocks noGrp="1"/>
          </p:cNvSpPr>
          <p:nvPr>
            <p:ph type="title"/>
          </p:nvPr>
        </p:nvSpPr>
        <p:spPr/>
        <p:txBody>
          <a:bodyPr>
            <a:noAutofit/>
          </a:bodyPr>
          <a:lstStyle/>
          <a:p>
            <a:r>
              <a:rPr lang="en-US" sz="3600" dirty="0">
                <a:latin typeface="Source Sans Pro"/>
                <a:ea typeface="Source Sans Pro"/>
              </a:rPr>
              <a:t>Application Timeline</a:t>
            </a:r>
          </a:p>
        </p:txBody>
      </p:sp>
      <p:sp>
        <p:nvSpPr>
          <p:cNvPr id="3" name="Text Placeholder 3">
            <a:extLst>
              <a:ext uri="{FF2B5EF4-FFF2-40B4-BE49-F238E27FC236}">
                <a16:creationId xmlns:a16="http://schemas.microsoft.com/office/drawing/2014/main" id="{EAC168EE-CE30-96E7-7414-1FDECE0B7DF2}"/>
              </a:ext>
            </a:extLst>
          </p:cNvPr>
          <p:cNvSpPr txBox="1">
            <a:spLocks/>
          </p:cNvSpPr>
          <p:nvPr/>
        </p:nvSpPr>
        <p:spPr>
          <a:xfrm>
            <a:off x="5558005" y="6053788"/>
            <a:ext cx="5594465" cy="642462"/>
          </a:xfrm>
          <a:prstGeom prst="rect">
            <a:avLst/>
          </a:prstGeom>
        </p:spPr>
        <p:txBody>
          <a:bodyPr vert="horz" lIns="91440" tIns="45720" rIns="91440" bIns="45720" rtlCol="0" anchor="t">
            <a:normAutofit/>
          </a:bodyPr>
          <a:lstStyle>
            <a:lvl1pPr marL="457200" indent="-457200" algn="l" defTabSz="914400" rtl="0" eaLnBrk="1" latinLnBrk="0" hangingPunct="1">
              <a:lnSpc>
                <a:spcPct val="90000"/>
              </a:lnSpc>
              <a:spcBef>
                <a:spcPts val="1000"/>
              </a:spcBef>
              <a:buClr>
                <a:srgbClr val="FAB319"/>
              </a:buClr>
              <a:buSzPct val="75000"/>
              <a:buFont typeface="Wingdings" panose="05000000000000000000" pitchFamily="2" charset="2"/>
              <a:buChar char="§"/>
              <a:defRPr lang="en-US" sz="3200" kern="1200" dirty="0">
                <a:solidFill>
                  <a:srgbClr val="000000"/>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Clr>
                <a:srgbClr val="FAB319"/>
              </a:buClr>
              <a:buSzPct val="75000"/>
              <a:buFont typeface="Courier New" panose="02070309020205020404" pitchFamily="49" charset="0"/>
              <a:buNone/>
              <a:defRPr sz="1400" kern="1200">
                <a:solidFill>
                  <a:srgbClr val="000000"/>
                </a:solidFill>
                <a:latin typeface="+mn-lt"/>
                <a:ea typeface="+mn-ea"/>
                <a:cs typeface="+mn-cs"/>
              </a:defRPr>
            </a:lvl2pPr>
            <a:lvl3pPr marL="914400" indent="0" algn="l" defTabSz="914400" rtl="0" eaLnBrk="1" latinLnBrk="0" hangingPunct="1">
              <a:lnSpc>
                <a:spcPct val="90000"/>
              </a:lnSpc>
              <a:spcBef>
                <a:spcPts val="500"/>
              </a:spcBef>
              <a:buClr>
                <a:srgbClr val="FAB319"/>
              </a:buClr>
              <a:buSzPct val="75000"/>
              <a:buFont typeface="Wingdings" panose="05000000000000000000" pitchFamily="2" charset="2"/>
              <a:buNone/>
              <a:defRPr sz="1200" kern="1200">
                <a:solidFill>
                  <a:srgbClr val="000000"/>
                </a:solidFill>
                <a:latin typeface="+mn-lt"/>
                <a:ea typeface="+mn-ea"/>
                <a:cs typeface="+mn-cs"/>
              </a:defRPr>
            </a:lvl3pPr>
            <a:lvl4pPr marL="1371600" indent="0" algn="l" defTabSz="914400" rtl="0" eaLnBrk="1" latinLnBrk="0" hangingPunct="1">
              <a:lnSpc>
                <a:spcPct val="90000"/>
              </a:lnSpc>
              <a:spcBef>
                <a:spcPts val="500"/>
              </a:spcBef>
              <a:buClr>
                <a:srgbClr val="FAB319"/>
              </a:buClr>
              <a:buSzPct val="75000"/>
              <a:buFont typeface="Wingdings" panose="05000000000000000000" pitchFamily="2" charset="2"/>
              <a:buNone/>
              <a:defRPr sz="1000" kern="1200">
                <a:solidFill>
                  <a:srgbClr val="00000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fontAlgn="t">
              <a:buNone/>
            </a:pPr>
            <a:endParaRPr lang="en-US" sz="2800"/>
          </a:p>
        </p:txBody>
      </p:sp>
    </p:spTree>
    <p:extLst>
      <p:ext uri="{BB962C8B-B14F-4D97-AF65-F5344CB8AC3E}">
        <p14:creationId xmlns:p14="http://schemas.microsoft.com/office/powerpoint/2010/main" val="45440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person, sport, dancer&#10;&#10;Description automatically generated">
            <a:extLst>
              <a:ext uri="{FF2B5EF4-FFF2-40B4-BE49-F238E27FC236}">
                <a16:creationId xmlns:a16="http://schemas.microsoft.com/office/drawing/2014/main" id="{5431D4EF-0DF6-524F-AE21-B739B03FB876}"/>
              </a:ext>
            </a:extLst>
          </p:cNvPr>
          <p:cNvPicPr>
            <a:picLocks noGrp="1" noChangeAspect="1"/>
          </p:cNvPicPr>
          <p:nvPr>
            <p:ph type="pic" sz="quarter" idx="10"/>
          </p:nvPr>
        </p:nvPicPr>
        <p:blipFill rotWithShape="1">
          <a:blip r:embed="rId3"/>
          <a:srcRect l="-97" t="14625" r="7743" b="10151"/>
          <a:stretch/>
        </p:blipFill>
        <p:spPr>
          <a:xfrm>
            <a:off x="320675" y="292894"/>
            <a:ext cx="11550650" cy="6272213"/>
          </a:xfrm>
        </p:spPr>
      </p:pic>
      <p:sp>
        <p:nvSpPr>
          <p:cNvPr id="2" name="Title 1">
            <a:extLst>
              <a:ext uri="{FF2B5EF4-FFF2-40B4-BE49-F238E27FC236}">
                <a16:creationId xmlns:a16="http://schemas.microsoft.com/office/drawing/2014/main" id="{EDA8A7A3-18D2-B94D-BDD3-0E4EF0C85D29}"/>
              </a:ext>
            </a:extLst>
          </p:cNvPr>
          <p:cNvSpPr>
            <a:spLocks noGrp="1"/>
          </p:cNvSpPr>
          <p:nvPr>
            <p:ph type="title" idx="4294967295"/>
          </p:nvPr>
        </p:nvSpPr>
        <p:spPr>
          <a:xfrm>
            <a:off x="434475" y="411260"/>
            <a:ext cx="2779293" cy="826335"/>
          </a:xfrm>
          <a:solidFill>
            <a:schemeClr val="tx1"/>
          </a:solidFill>
        </p:spPr>
        <p:txBody>
          <a:bodyPr>
            <a:normAutofit/>
          </a:bodyPr>
          <a:lstStyle/>
          <a:p>
            <a:pPr algn="ctr">
              <a:lnSpc>
                <a:spcPct val="100000"/>
              </a:lnSpc>
            </a:pPr>
            <a:r>
              <a:rPr lang="en-US" sz="3600" dirty="0">
                <a:solidFill>
                  <a:schemeClr val="bg1"/>
                </a:solidFill>
              </a:rPr>
              <a:t>Questions?</a:t>
            </a:r>
          </a:p>
        </p:txBody>
      </p:sp>
      <p:sp>
        <p:nvSpPr>
          <p:cNvPr id="3" name="Title 1">
            <a:extLst>
              <a:ext uri="{FF2B5EF4-FFF2-40B4-BE49-F238E27FC236}">
                <a16:creationId xmlns:a16="http://schemas.microsoft.com/office/drawing/2014/main" id="{6F206424-F188-9CF1-5342-576D2058312F}"/>
              </a:ext>
            </a:extLst>
          </p:cNvPr>
          <p:cNvSpPr txBox="1">
            <a:spLocks/>
          </p:cNvSpPr>
          <p:nvPr/>
        </p:nvSpPr>
        <p:spPr>
          <a:xfrm>
            <a:off x="952953" y="5307624"/>
            <a:ext cx="10288804" cy="1136301"/>
          </a:xfrm>
          <a:prstGeom prst="rect">
            <a:avLst/>
          </a:prstGeom>
          <a:solidFill>
            <a:schemeClr val="tx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1B3D7D"/>
                </a:solidFill>
                <a:latin typeface="+mj-lt"/>
                <a:ea typeface="+mj-ea"/>
                <a:cs typeface="+mj-cs"/>
              </a:defRPr>
            </a:lvl1pPr>
          </a:lstStyle>
          <a:p>
            <a:pPr algn="ctr">
              <a:lnSpc>
                <a:spcPct val="100000"/>
              </a:lnSpc>
            </a:pPr>
            <a:r>
              <a:rPr lang="en-US" sz="2800" dirty="0">
                <a:solidFill>
                  <a:schemeClr val="bg1"/>
                </a:solidFill>
              </a:rPr>
              <a:t>Learn more about the Fellowship and application at </a:t>
            </a:r>
            <a:r>
              <a:rPr lang="en-US" sz="2800" b="1" dirty="0">
                <a:solidFill>
                  <a:schemeClr val="bg1"/>
                </a:solidFill>
              </a:rPr>
              <a:t>mwfellows.info/apply</a:t>
            </a:r>
            <a:endParaRPr lang="en-US" sz="2800" dirty="0">
              <a:solidFill>
                <a:schemeClr val="bg1"/>
              </a:solidFill>
              <a:ea typeface="Source Sans Pro"/>
            </a:endParaRPr>
          </a:p>
        </p:txBody>
      </p:sp>
    </p:spTree>
    <p:extLst>
      <p:ext uri="{BB962C8B-B14F-4D97-AF65-F5344CB8AC3E}">
        <p14:creationId xmlns:p14="http://schemas.microsoft.com/office/powerpoint/2010/main" val="4249561170"/>
      </p:ext>
    </p:extLst>
  </p:cSld>
  <p:clrMapOvr>
    <a:masterClrMapping/>
  </p:clrMapOvr>
</p:sld>
</file>

<file path=ppt/theme/theme1.xml><?xml version="1.0" encoding="utf-8"?>
<a:theme xmlns:a="http://schemas.openxmlformats.org/drawingml/2006/main" name="Office Theme">
  <a:themeElements>
    <a:clrScheme name="Custom 1">
      <a:dk1>
        <a:srgbClr val="1B3D7D"/>
      </a:dk1>
      <a:lt1>
        <a:sysClr val="window" lastClr="FFFFFF"/>
      </a:lt1>
      <a:dk2>
        <a:srgbClr val="1B3D7D"/>
      </a:dk2>
      <a:lt2>
        <a:srgbClr val="EBF4FB"/>
      </a:lt2>
      <a:accent1>
        <a:srgbClr val="1B3D7D"/>
      </a:accent1>
      <a:accent2>
        <a:srgbClr val="23ADE4"/>
      </a:accent2>
      <a:accent3>
        <a:srgbClr val="FAB319"/>
      </a:accent3>
      <a:accent4>
        <a:srgbClr val="D01847"/>
      </a:accent4>
      <a:accent5>
        <a:srgbClr val="178FBF"/>
      </a:accent5>
      <a:accent6>
        <a:srgbClr val="B4D7F2"/>
      </a:accent6>
      <a:hlink>
        <a:srgbClr val="178FBF"/>
      </a:hlink>
      <a:folHlink>
        <a:srgbClr val="660066"/>
      </a:folHlink>
    </a:clrScheme>
    <a:fontScheme name="MWF YALI 2021">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93233a-9007-4a5e-8ee1-c7373ba150a2" xsi:nil="true"/>
    <SharedWithUsers xmlns="2493233a-9007-4a5e-8ee1-c7373ba150a2">
      <UserInfo>
        <DisplayName>YALI ECA</DisplayName>
        <AccountId>7</AccountId>
        <AccountType/>
      </UserInfo>
      <UserInfo>
        <DisplayName>Paige Samuels</DisplayName>
        <AccountId>5048</AccountId>
        <AccountType/>
      </UserInfo>
      <UserInfo>
        <DisplayName>Alison Boland-Reeves</DisplayName>
        <AccountId>4173</AccountId>
        <AccountType/>
      </UserInfo>
      <UserInfo>
        <DisplayName>Jennifer Olson</DisplayName>
        <AccountId>32</AccountId>
        <AccountType/>
      </UserInfo>
    </SharedWithUsers>
    <_ip_UnifiedCompliancePolicyUIAction xmlns="http://schemas.microsoft.com/sharepoint/v3" xsi:nil="true"/>
    <_ip_UnifiedCompliancePolicyProperties xmlns="http://schemas.microsoft.com/sharepoint/v3" xsi:nil="true"/>
    <lcf76f155ced4ddcb4097134ff3c332f xmlns="c54b3fd6-4a02-47a5-b02a-abc6d33b4f10">
      <Terms xmlns="http://schemas.microsoft.com/office/infopath/2007/PartnerControls"/>
    </lcf76f155ced4ddcb4097134ff3c332f>
    <Topic xmlns="c54b3fd6-4a02-47a5-b02a-abc6d33b4f1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E6D8E8EF3A8C4FAE6B8CDC3F4E7E91" ma:contentTypeVersion="23" ma:contentTypeDescription="Create a new document." ma:contentTypeScope="" ma:versionID="294c5769fee7d6a769f691329da48835">
  <xsd:schema xmlns:xsd="http://www.w3.org/2001/XMLSchema" xmlns:xs="http://www.w3.org/2001/XMLSchema" xmlns:p="http://schemas.microsoft.com/office/2006/metadata/properties" xmlns:ns1="http://schemas.microsoft.com/sharepoint/v3" xmlns:ns2="2493233a-9007-4a5e-8ee1-c7373ba150a2" xmlns:ns3="c54b3fd6-4a02-47a5-b02a-abc6d33b4f10" targetNamespace="http://schemas.microsoft.com/office/2006/metadata/properties" ma:root="true" ma:fieldsID="d0e40dfaae863fd692e5036b83c7913d" ns1:_="" ns2:_="" ns3:_="">
    <xsd:import namespace="http://schemas.microsoft.com/sharepoint/v3"/>
    <xsd:import namespace="2493233a-9007-4a5e-8ee1-c7373ba150a2"/>
    <xsd:import namespace="c54b3fd6-4a02-47a5-b02a-abc6d33b4f1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1:_ip_UnifiedCompliancePolicyProperties" minOccurs="0"/>
                <xsd:element ref="ns1:_ip_UnifiedCompliancePolicyUIAction" minOccurs="0"/>
                <xsd:element ref="ns3:MediaServiceAutoKeyPoints" minOccurs="0"/>
                <xsd:element ref="ns3:MediaServiceKeyPoints" minOccurs="0"/>
                <xsd:element ref="ns3:Topic" minOccurs="0"/>
                <xsd:element ref="ns3:MediaLengthInSeconds" minOccurs="0"/>
                <xsd:element ref="ns2:TaxCatchAll"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93233a-9007-4a5e-8ee1-c7373ba150a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c5e79dfc-8ce1-45c5-8af7-b83452d7e910}" ma:internalName="TaxCatchAll" ma:showField="CatchAllData" ma:web="2493233a-9007-4a5e-8ee1-c7373ba150a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54b3fd6-4a02-47a5-b02a-abc6d33b4f1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Topic" ma:index="22" nillable="true" ma:displayName="Topic" ma:format="Dropdown" ma:internalName="Topic">
      <xsd:complexType>
        <xsd:complexContent>
          <xsd:extension base="dms:MultiChoice">
            <xsd:sequence>
              <xsd:element name="Value" maxOccurs="unbounded" minOccurs="0" nillable="true">
                <xsd:simpleType>
                  <xsd:restriction base="dms:Choice">
                    <xsd:enumeration value="Funding"/>
                    <xsd:enumeration value="General"/>
                    <xsd:enumeration value="Institutes"/>
                    <xsd:enumeration value="LINC"/>
                    <xsd:enumeration value="Networks and Collaboration"/>
                    <xsd:enumeration value="On-Demand"/>
                    <xsd:enumeration value="PDE"/>
                    <xsd:enumeration value="Personal Growth"/>
                    <xsd:enumeration value="Preparation and Support"/>
                    <xsd:enumeration value="Professional Growth"/>
                    <xsd:enumeration value="RE"/>
                    <xsd:enumeration value="Sector Interests/Areas of Expertise/Industry"/>
                    <xsd:enumeration value="Selection Process Recruitment and Selection"/>
                    <xsd:enumeration value="Summit"/>
                    <xsd:enumeration value="Virtual Programming"/>
                    <xsd:enumeration value="Volunteering and Community Service"/>
                  </xsd:restriction>
                </xsd:simpleType>
              </xsd:element>
            </xsd:sequence>
          </xsd:extension>
        </xsd:complexContent>
      </xsd:complex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fe952b0e-87b1-4651-bd97-4ae9bbb31ca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828876-AB47-42EA-9119-FCF7B4AF8AF0}">
  <ds:schemaRef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elements/1.1/"/>
    <ds:schemaRef ds:uri="2493233a-9007-4a5e-8ee1-c7373ba150a2"/>
    <ds:schemaRef ds:uri="http://schemas.openxmlformats.org/package/2006/metadata/core-properties"/>
    <ds:schemaRef ds:uri="http://purl.org/dc/terms/"/>
    <ds:schemaRef ds:uri="c54b3fd6-4a02-47a5-b02a-abc6d33b4f10"/>
    <ds:schemaRef ds:uri="http://schemas.microsoft.com/sharepoint/v3"/>
    <ds:schemaRef ds:uri="http://purl.org/dc/dcmitype/"/>
  </ds:schemaRefs>
</ds:datastoreItem>
</file>

<file path=customXml/itemProps2.xml><?xml version="1.0" encoding="utf-8"?>
<ds:datastoreItem xmlns:ds="http://schemas.openxmlformats.org/officeDocument/2006/customXml" ds:itemID="{8DF90EBC-F3C7-47D5-A1CB-4022AF4E4A9D}">
  <ds:schemaRefs>
    <ds:schemaRef ds:uri="http://schemas.microsoft.com/sharepoint/v3/contenttype/forms"/>
  </ds:schemaRefs>
</ds:datastoreItem>
</file>

<file path=customXml/itemProps3.xml><?xml version="1.0" encoding="utf-8"?>
<ds:datastoreItem xmlns:ds="http://schemas.openxmlformats.org/officeDocument/2006/customXml" ds:itemID="{A3726624-3BEB-4081-9FE7-BCFE911AB8E4}">
  <ds:schemaRefs>
    <ds:schemaRef ds:uri="2493233a-9007-4a5e-8ee1-c7373ba150a2"/>
    <ds:schemaRef ds:uri="c54b3fd6-4a02-47a5-b02a-abc6d33b4f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28</TotalTime>
  <Words>1955</Words>
  <Application>Microsoft Office PowerPoint</Application>
  <PresentationFormat>Widescreen</PresentationFormat>
  <Paragraphs>197</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Courier New</vt:lpstr>
      <vt:lpstr>Source Sans Pro</vt:lpstr>
      <vt:lpstr>Wingdings</vt:lpstr>
      <vt:lpstr>Office Theme</vt:lpstr>
      <vt:lpstr>Applying for the 2027 Mandela Washington Fellowship</vt:lpstr>
      <vt:lpstr>Fellowship at a Glance</vt:lpstr>
      <vt:lpstr>The Fellowship Experience</vt:lpstr>
      <vt:lpstr>Leadership Institute Tracks</vt:lpstr>
      <vt:lpstr>Additional Opportunities</vt:lpstr>
      <vt:lpstr>Fellowship Provisions and Expectations  </vt:lpstr>
      <vt:lpstr>Who Should Apply?</vt:lpstr>
      <vt:lpstr>Strong Applicants Demonstrate</vt:lpstr>
      <vt:lpstr>How to Apply</vt:lpstr>
      <vt:lpstr>Application Timeline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goes here</dc:title>
  <dc:creator>Abbie Wade</dc:creator>
  <cp:lastModifiedBy>Nathan Trees</cp:lastModifiedBy>
  <cp:revision>25</cp:revision>
  <dcterms:created xsi:type="dcterms:W3CDTF">2020-06-05T19:32:46Z</dcterms:created>
  <dcterms:modified xsi:type="dcterms:W3CDTF">2026-09-23T19:53:23Z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0x01010075E6D8E8EF3A8C4FAE6B8CDC3F4E7E91</vt:lpwstr>
  </property>
  <property fmtid="{D5CDD505-2E9C-101B-9397-08002B2CF9AE}" pid="3" name="Program Fund">
    <vt:lpwstr>2;#3074|0a3f4b11-d8bc-482d-9dcd-0fc9e3210eb0</vt:lpwstr>
  </property>
  <property fmtid="{D5CDD505-2E9C-101B-9397-08002B2CF9AE}" pid="4" name="MSIP_Label_1665d9ee-429a-4d5f-97cc-cfb56e044a6e_Enabled">
    <vt:lpwstr>true</vt:lpwstr>
  </property>
  <property fmtid="{D5CDD505-2E9C-101B-9397-08002B2CF9AE}" pid="5" name="MSIP_Label_1665d9ee-429a-4d5f-97cc-cfb56e044a6e_SetDate">
    <vt:lpwstr>2023-06-23T20:03:58Z</vt:lpwstr>
  </property>
  <property fmtid="{D5CDD505-2E9C-101B-9397-08002B2CF9AE}" pid="6" name="MSIP_Label_1665d9ee-429a-4d5f-97cc-cfb56e044a6e_Method">
    <vt:lpwstr>Privileged</vt:lpwstr>
  </property>
  <property fmtid="{D5CDD505-2E9C-101B-9397-08002B2CF9AE}" pid="7" name="MSIP_Label_1665d9ee-429a-4d5f-97cc-cfb56e044a6e_Name">
    <vt:lpwstr>1665d9ee-429a-4d5f-97cc-cfb56e044a6e</vt:lpwstr>
  </property>
  <property fmtid="{D5CDD505-2E9C-101B-9397-08002B2CF9AE}" pid="8" name="MSIP_Label_1665d9ee-429a-4d5f-97cc-cfb56e044a6e_SiteId">
    <vt:lpwstr>66cf5074-5afe-48d1-a691-a12b2121f44b</vt:lpwstr>
  </property>
  <property fmtid="{D5CDD505-2E9C-101B-9397-08002B2CF9AE}" pid="9" name="MSIP_Label_1665d9ee-429a-4d5f-97cc-cfb56e044a6e_ActionId">
    <vt:lpwstr>462c408f-e64e-468b-9b98-c5b02325f626</vt:lpwstr>
  </property>
  <property fmtid="{D5CDD505-2E9C-101B-9397-08002B2CF9AE}" pid="10" name="MSIP_Label_1665d9ee-429a-4d5f-97cc-cfb56e044a6e_ContentBits">
    <vt:lpwstr>0</vt:lpwstr>
  </property>
  <property fmtid="{D5CDD505-2E9C-101B-9397-08002B2CF9AE}" pid="11" name="MediaServiceImageTags">
    <vt:lpwstr/>
  </property>
</Properties>
</file>